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handoutMasterIdLst>
    <p:handoutMasterId r:id="rId54"/>
  </p:handoutMasterIdLst>
  <p:sldIdLst>
    <p:sldId id="344" r:id="rId2"/>
    <p:sldId id="453" r:id="rId3"/>
    <p:sldId id="338" r:id="rId4"/>
    <p:sldId id="345" r:id="rId5"/>
    <p:sldId id="301" r:id="rId6"/>
    <p:sldId id="302" r:id="rId7"/>
    <p:sldId id="313" r:id="rId8"/>
    <p:sldId id="346" r:id="rId9"/>
    <p:sldId id="351" r:id="rId10"/>
    <p:sldId id="350" r:id="rId11"/>
    <p:sldId id="303" r:id="rId12"/>
    <p:sldId id="315" r:id="rId13"/>
    <p:sldId id="352" r:id="rId14"/>
    <p:sldId id="314" r:id="rId15"/>
    <p:sldId id="354" r:id="rId16"/>
    <p:sldId id="355" r:id="rId17"/>
    <p:sldId id="356" r:id="rId18"/>
    <p:sldId id="357" r:id="rId19"/>
    <p:sldId id="358" r:id="rId20"/>
    <p:sldId id="359" r:id="rId21"/>
    <p:sldId id="360" r:id="rId22"/>
    <p:sldId id="361" r:id="rId23"/>
    <p:sldId id="327" r:id="rId24"/>
    <p:sldId id="363" r:id="rId25"/>
    <p:sldId id="454" r:id="rId26"/>
    <p:sldId id="337" r:id="rId27"/>
    <p:sldId id="364" r:id="rId28"/>
    <p:sldId id="365" r:id="rId29"/>
    <p:sldId id="366" r:id="rId30"/>
    <p:sldId id="328" r:id="rId31"/>
    <p:sldId id="330" r:id="rId32"/>
    <p:sldId id="329" r:id="rId33"/>
    <p:sldId id="331" r:id="rId34"/>
    <p:sldId id="332" r:id="rId35"/>
    <p:sldId id="367" r:id="rId36"/>
    <p:sldId id="368" r:id="rId37"/>
    <p:sldId id="333" r:id="rId38"/>
    <p:sldId id="334" r:id="rId39"/>
    <p:sldId id="455" r:id="rId40"/>
    <p:sldId id="336" r:id="rId41"/>
    <p:sldId id="369" r:id="rId42"/>
    <p:sldId id="370" r:id="rId43"/>
    <p:sldId id="457" r:id="rId44"/>
    <p:sldId id="372" r:id="rId45"/>
    <p:sldId id="373" r:id="rId46"/>
    <p:sldId id="378" r:id="rId47"/>
    <p:sldId id="375" r:id="rId48"/>
    <p:sldId id="376" r:id="rId49"/>
    <p:sldId id="377" r:id="rId50"/>
    <p:sldId id="379" r:id="rId51"/>
    <p:sldId id="458" r:id="rId52"/>
  </p:sldIdLst>
  <p:sldSz cx="10160000" cy="8890000"/>
  <p:notesSz cx="6794500" cy="9931400"/>
  <p:embeddedFontLst>
    <p:embeddedFont>
      <p:font typeface="Calibri" panose="020F0502020204030204" pitchFamily="3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00">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96"/>
    <a:srgbClr val="C709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CE60F4-96D3-4898-95C9-7201FC6F2EEF}" v="57" dt="2019-11-25T18:22:21.39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829" y="62"/>
      </p:cViewPr>
      <p:guideLst>
        <p:guide orient="horz" pos="2800"/>
        <p:guide pos="32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khof Harry" userId="9e19e3ec-6da0-44f5-99fb-5b9d958686d1" providerId="ADAL" clId="{82CE60F4-96D3-4898-95C9-7201FC6F2EEF}"/>
    <pc:docChg chg="undo custSel mod addSld delSld modSld sldOrd">
      <pc:chgData name="Stokhof Harry" userId="9e19e3ec-6da0-44f5-99fb-5b9d958686d1" providerId="ADAL" clId="{82CE60F4-96D3-4898-95C9-7201FC6F2EEF}" dt="2019-11-25T18:25:14.100" v="514" actId="1076"/>
      <pc:docMkLst>
        <pc:docMk/>
      </pc:docMkLst>
      <pc:sldChg chg="addSp delSp modSp mod ord setBg">
        <pc:chgData name="Stokhof Harry" userId="9e19e3ec-6da0-44f5-99fb-5b9d958686d1" providerId="ADAL" clId="{82CE60F4-96D3-4898-95C9-7201FC6F2EEF}" dt="2019-11-25T18:10:28.777" v="425" actId="20577"/>
        <pc:sldMkLst>
          <pc:docMk/>
          <pc:sldMk cId="3456970825" sldId="327"/>
        </pc:sldMkLst>
        <pc:spChg chg="mod">
          <ac:chgData name="Stokhof Harry" userId="9e19e3ec-6da0-44f5-99fb-5b9d958686d1" providerId="ADAL" clId="{82CE60F4-96D3-4898-95C9-7201FC6F2EEF}" dt="2019-11-25T18:10:28.777" v="425" actId="20577"/>
          <ac:spMkLst>
            <pc:docMk/>
            <pc:sldMk cId="3456970825" sldId="327"/>
            <ac:spMk id="8" creationId="{00000000-0000-0000-0000-000000000000}"/>
          </ac:spMkLst>
        </pc:spChg>
        <pc:spChg chg="add">
          <ac:chgData name="Stokhof Harry" userId="9e19e3ec-6da0-44f5-99fb-5b9d958686d1" providerId="ADAL" clId="{82CE60F4-96D3-4898-95C9-7201FC6F2EEF}" dt="2019-11-22T09:51:41.703" v="190" actId="26606"/>
          <ac:spMkLst>
            <pc:docMk/>
            <pc:sldMk cId="3456970825" sldId="327"/>
            <ac:spMk id="10" creationId="{A4AC5506-6312-4701-8D3C-40187889A947}"/>
          </ac:spMkLst>
        </pc:spChg>
        <pc:spChg chg="del">
          <ac:chgData name="Stokhof Harry" userId="9e19e3ec-6da0-44f5-99fb-5b9d958686d1" providerId="ADAL" clId="{82CE60F4-96D3-4898-95C9-7201FC6F2EEF}" dt="2019-11-22T09:51:33.789" v="188" actId="478"/>
          <ac:spMkLst>
            <pc:docMk/>
            <pc:sldMk cId="3456970825" sldId="327"/>
            <ac:spMk id="12" creationId="{00000000-0000-0000-0000-000000000000}"/>
          </ac:spMkLst>
        </pc:spChg>
        <pc:spChg chg="del">
          <ac:chgData name="Stokhof Harry" userId="9e19e3ec-6da0-44f5-99fb-5b9d958686d1" providerId="ADAL" clId="{82CE60F4-96D3-4898-95C9-7201FC6F2EEF}" dt="2019-11-22T09:51:31.140" v="187" actId="478"/>
          <ac:spMkLst>
            <pc:docMk/>
            <pc:sldMk cId="3456970825" sldId="327"/>
            <ac:spMk id="13" creationId="{00000000-0000-0000-0000-000000000000}"/>
          </ac:spMkLst>
        </pc:spChg>
        <pc:spChg chg="del">
          <ac:chgData name="Stokhof Harry" userId="9e19e3ec-6da0-44f5-99fb-5b9d958686d1" providerId="ADAL" clId="{82CE60F4-96D3-4898-95C9-7201FC6F2EEF}" dt="2019-11-22T09:51:27.269" v="186" actId="478"/>
          <ac:spMkLst>
            <pc:docMk/>
            <pc:sldMk cId="3456970825" sldId="327"/>
            <ac:spMk id="16" creationId="{00000000-0000-0000-0000-000000000000}"/>
          </ac:spMkLst>
        </pc:spChg>
        <pc:spChg chg="del">
          <ac:chgData name="Stokhof Harry" userId="9e19e3ec-6da0-44f5-99fb-5b9d958686d1" providerId="ADAL" clId="{82CE60F4-96D3-4898-95C9-7201FC6F2EEF}" dt="2019-11-22T09:51:27.269" v="186" actId="478"/>
          <ac:spMkLst>
            <pc:docMk/>
            <pc:sldMk cId="3456970825" sldId="327"/>
            <ac:spMk id="17" creationId="{00000000-0000-0000-0000-000000000000}"/>
          </ac:spMkLst>
        </pc:spChg>
        <pc:spChg chg="del">
          <ac:chgData name="Stokhof Harry" userId="9e19e3ec-6da0-44f5-99fb-5b9d958686d1" providerId="ADAL" clId="{82CE60F4-96D3-4898-95C9-7201FC6F2EEF}" dt="2019-11-22T09:51:27.269" v="186" actId="478"/>
          <ac:spMkLst>
            <pc:docMk/>
            <pc:sldMk cId="3456970825" sldId="327"/>
            <ac:spMk id="21" creationId="{00000000-0000-0000-0000-000000000000}"/>
          </ac:spMkLst>
        </pc:spChg>
        <pc:spChg chg="del">
          <ac:chgData name="Stokhof Harry" userId="9e19e3ec-6da0-44f5-99fb-5b9d958686d1" providerId="ADAL" clId="{82CE60F4-96D3-4898-95C9-7201FC6F2EEF}" dt="2019-11-22T09:51:27.269" v="186" actId="478"/>
          <ac:spMkLst>
            <pc:docMk/>
            <pc:sldMk cId="3456970825" sldId="327"/>
            <ac:spMk id="22" creationId="{00000000-0000-0000-0000-000000000000}"/>
          </ac:spMkLst>
        </pc:spChg>
        <pc:spChg chg="del">
          <ac:chgData name="Stokhof Harry" userId="9e19e3ec-6da0-44f5-99fb-5b9d958686d1" providerId="ADAL" clId="{82CE60F4-96D3-4898-95C9-7201FC6F2EEF}" dt="2019-11-22T09:51:27.269" v="186" actId="478"/>
          <ac:spMkLst>
            <pc:docMk/>
            <pc:sldMk cId="3456970825" sldId="327"/>
            <ac:spMk id="23" creationId="{00000000-0000-0000-0000-000000000000}"/>
          </ac:spMkLst>
        </pc:spChg>
        <pc:spChg chg="del">
          <ac:chgData name="Stokhof Harry" userId="9e19e3ec-6da0-44f5-99fb-5b9d958686d1" providerId="ADAL" clId="{82CE60F4-96D3-4898-95C9-7201FC6F2EEF}" dt="2019-11-22T09:51:27.269" v="186" actId="478"/>
          <ac:spMkLst>
            <pc:docMk/>
            <pc:sldMk cId="3456970825" sldId="327"/>
            <ac:spMk id="25" creationId="{00000000-0000-0000-0000-000000000000}"/>
          </ac:spMkLst>
        </pc:spChg>
        <pc:grpChg chg="del">
          <ac:chgData name="Stokhof Harry" userId="9e19e3ec-6da0-44f5-99fb-5b9d958686d1" providerId="ADAL" clId="{82CE60F4-96D3-4898-95C9-7201FC6F2EEF}" dt="2019-11-22T09:51:27.269" v="186" actId="478"/>
          <ac:grpSpMkLst>
            <pc:docMk/>
            <pc:sldMk cId="3456970825" sldId="327"/>
            <ac:grpSpMk id="11" creationId="{00000000-0000-0000-0000-000000000000}"/>
          </ac:grpSpMkLst>
        </pc:grpChg>
        <pc:grpChg chg="del">
          <ac:chgData name="Stokhof Harry" userId="9e19e3ec-6da0-44f5-99fb-5b9d958686d1" providerId="ADAL" clId="{82CE60F4-96D3-4898-95C9-7201FC6F2EEF}" dt="2019-11-22T09:51:27.269" v="186" actId="478"/>
          <ac:grpSpMkLst>
            <pc:docMk/>
            <pc:sldMk cId="3456970825" sldId="327"/>
            <ac:grpSpMk id="20" creationId="{00000000-0000-0000-0000-000000000000}"/>
          </ac:grpSpMkLst>
        </pc:grpChg>
        <pc:picChg chg="add mod">
          <ac:chgData name="Stokhof Harry" userId="9e19e3ec-6da0-44f5-99fb-5b9d958686d1" providerId="ADAL" clId="{82CE60F4-96D3-4898-95C9-7201FC6F2EEF}" dt="2019-11-22T09:51:41.703" v="190" actId="26606"/>
          <ac:picMkLst>
            <pc:docMk/>
            <pc:sldMk cId="3456970825" sldId="327"/>
            <ac:picMk id="2" creationId="{BAB8D86A-9E6A-4925-805F-D03260FF8F3A}"/>
          </ac:picMkLst>
        </pc:picChg>
        <pc:picChg chg="del">
          <ac:chgData name="Stokhof Harry" userId="9e19e3ec-6da0-44f5-99fb-5b9d958686d1" providerId="ADAL" clId="{82CE60F4-96D3-4898-95C9-7201FC6F2EEF}" dt="2019-11-22T09:51:27.269" v="186" actId="478"/>
          <ac:picMkLst>
            <pc:docMk/>
            <pc:sldMk cId="3456970825" sldId="327"/>
            <ac:picMk id="14" creationId="{00000000-0000-0000-0000-000000000000}"/>
          </ac:picMkLst>
        </pc:picChg>
        <pc:picChg chg="del">
          <ac:chgData name="Stokhof Harry" userId="9e19e3ec-6da0-44f5-99fb-5b9d958686d1" providerId="ADAL" clId="{82CE60F4-96D3-4898-95C9-7201FC6F2EEF}" dt="2019-11-22T09:51:31.140" v="187" actId="478"/>
          <ac:picMkLst>
            <pc:docMk/>
            <pc:sldMk cId="3456970825" sldId="327"/>
            <ac:picMk id="15" creationId="{00000000-0000-0000-0000-000000000000}"/>
          </ac:picMkLst>
        </pc:picChg>
      </pc:sldChg>
      <pc:sldChg chg="addSp delSp modSp mod setBg">
        <pc:chgData name="Stokhof Harry" userId="9e19e3ec-6da0-44f5-99fb-5b9d958686d1" providerId="ADAL" clId="{82CE60F4-96D3-4898-95C9-7201FC6F2EEF}" dt="2019-11-22T10:00:58.442" v="298" actId="5793"/>
        <pc:sldMkLst>
          <pc:docMk/>
          <pc:sldMk cId="1244293732" sldId="328"/>
        </pc:sldMkLst>
        <pc:spChg chg="mod">
          <ac:chgData name="Stokhof Harry" userId="9e19e3ec-6da0-44f5-99fb-5b9d958686d1" providerId="ADAL" clId="{82CE60F4-96D3-4898-95C9-7201FC6F2EEF}" dt="2019-11-22T09:57:00.988" v="244" actId="26606"/>
          <ac:spMkLst>
            <pc:docMk/>
            <pc:sldMk cId="1244293732" sldId="328"/>
            <ac:spMk id="7" creationId="{00000000-0000-0000-0000-000000000000}"/>
          </ac:spMkLst>
        </pc:spChg>
        <pc:spChg chg="mod">
          <ac:chgData name="Stokhof Harry" userId="9e19e3ec-6da0-44f5-99fb-5b9d958686d1" providerId="ADAL" clId="{82CE60F4-96D3-4898-95C9-7201FC6F2EEF}" dt="2019-11-22T10:00:58.442" v="298" actId="5793"/>
          <ac:spMkLst>
            <pc:docMk/>
            <pc:sldMk cId="1244293732" sldId="328"/>
            <ac:spMk id="10" creationId="{00000000-0000-0000-0000-000000000000}"/>
          </ac:spMkLst>
        </pc:spChg>
        <pc:spChg chg="del mod">
          <ac:chgData name="Stokhof Harry" userId="9e19e3ec-6da0-44f5-99fb-5b9d958686d1" providerId="ADAL" clId="{82CE60F4-96D3-4898-95C9-7201FC6F2EEF}" dt="2019-11-22T09:56:44.144" v="240" actId="478"/>
          <ac:spMkLst>
            <pc:docMk/>
            <pc:sldMk cId="1244293732" sldId="328"/>
            <ac:spMk id="15" creationId="{00000000-0000-0000-0000-000000000000}"/>
          </ac:spMkLst>
        </pc:spChg>
        <pc:spChg chg="add">
          <ac:chgData name="Stokhof Harry" userId="9e19e3ec-6da0-44f5-99fb-5b9d958686d1" providerId="ADAL" clId="{82CE60F4-96D3-4898-95C9-7201FC6F2EEF}" dt="2019-11-22T09:57:00.988" v="244" actId="26606"/>
          <ac:spMkLst>
            <pc:docMk/>
            <pc:sldMk cId="1244293732" sldId="328"/>
            <ac:spMk id="16" creationId="{96918796-2918-40D6-BE3A-4600C47FCD42}"/>
          </ac:spMkLst>
        </pc:spChg>
        <pc:picChg chg="add mod">
          <ac:chgData name="Stokhof Harry" userId="9e19e3ec-6da0-44f5-99fb-5b9d958686d1" providerId="ADAL" clId="{82CE60F4-96D3-4898-95C9-7201FC6F2EEF}" dt="2019-11-22T09:57:06.332" v="246" actId="1076"/>
          <ac:picMkLst>
            <pc:docMk/>
            <pc:sldMk cId="1244293732" sldId="328"/>
            <ac:picMk id="2" creationId="{E2E8B675-5903-4CB1-A8F9-AC15958176BA}"/>
          </ac:picMkLst>
        </pc:picChg>
        <pc:picChg chg="del">
          <ac:chgData name="Stokhof Harry" userId="9e19e3ec-6da0-44f5-99fb-5b9d958686d1" providerId="ADAL" clId="{82CE60F4-96D3-4898-95C9-7201FC6F2EEF}" dt="2019-11-22T09:56:51.512" v="242" actId="478"/>
          <ac:picMkLst>
            <pc:docMk/>
            <pc:sldMk cId="1244293732" sldId="328"/>
            <ac:picMk id="8" creationId="{00000000-0000-0000-0000-000000000000}"/>
          </ac:picMkLst>
        </pc:picChg>
        <pc:picChg chg="del">
          <ac:chgData name="Stokhof Harry" userId="9e19e3ec-6da0-44f5-99fb-5b9d958686d1" providerId="ADAL" clId="{82CE60F4-96D3-4898-95C9-7201FC6F2EEF}" dt="2019-11-22T09:56:49.044" v="241" actId="478"/>
          <ac:picMkLst>
            <pc:docMk/>
            <pc:sldMk cId="1244293732" sldId="328"/>
            <ac:picMk id="11" creationId="{00000000-0000-0000-0000-000000000000}"/>
          </ac:picMkLst>
        </pc:picChg>
        <pc:picChg chg="del">
          <ac:chgData name="Stokhof Harry" userId="9e19e3ec-6da0-44f5-99fb-5b9d958686d1" providerId="ADAL" clId="{82CE60F4-96D3-4898-95C9-7201FC6F2EEF}" dt="2019-11-22T09:56:49.044" v="241" actId="478"/>
          <ac:picMkLst>
            <pc:docMk/>
            <pc:sldMk cId="1244293732" sldId="328"/>
            <ac:picMk id="12" creationId="{00000000-0000-0000-0000-000000000000}"/>
          </ac:picMkLst>
        </pc:picChg>
        <pc:picChg chg="del">
          <ac:chgData name="Stokhof Harry" userId="9e19e3ec-6da0-44f5-99fb-5b9d958686d1" providerId="ADAL" clId="{82CE60F4-96D3-4898-95C9-7201FC6F2EEF}" dt="2019-11-22T09:56:49.044" v="241" actId="478"/>
          <ac:picMkLst>
            <pc:docMk/>
            <pc:sldMk cId="1244293732" sldId="328"/>
            <ac:picMk id="13" creationId="{00000000-0000-0000-0000-000000000000}"/>
          </ac:picMkLst>
        </pc:picChg>
        <pc:picChg chg="del">
          <ac:chgData name="Stokhof Harry" userId="9e19e3ec-6da0-44f5-99fb-5b9d958686d1" providerId="ADAL" clId="{82CE60F4-96D3-4898-95C9-7201FC6F2EEF}" dt="2019-11-22T09:56:49.044" v="241" actId="478"/>
          <ac:picMkLst>
            <pc:docMk/>
            <pc:sldMk cId="1244293732" sldId="328"/>
            <ac:picMk id="14" creationId="{00000000-0000-0000-0000-000000000000}"/>
          </ac:picMkLst>
        </pc:picChg>
      </pc:sldChg>
      <pc:sldChg chg="addSp delSp modSp mod setBg">
        <pc:chgData name="Stokhof Harry" userId="9e19e3ec-6da0-44f5-99fb-5b9d958686d1" providerId="ADAL" clId="{82CE60F4-96D3-4898-95C9-7201FC6F2EEF}" dt="2019-11-22T09:59:57.572" v="283" actId="1076"/>
        <pc:sldMkLst>
          <pc:docMk/>
          <pc:sldMk cId="3916773658" sldId="329"/>
        </pc:sldMkLst>
        <pc:spChg chg="mod ord">
          <ac:chgData name="Stokhof Harry" userId="9e19e3ec-6da0-44f5-99fb-5b9d958686d1" providerId="ADAL" clId="{82CE60F4-96D3-4898-95C9-7201FC6F2EEF}" dt="2019-11-22T09:59:46.325" v="281" actId="26606"/>
          <ac:spMkLst>
            <pc:docMk/>
            <pc:sldMk cId="3916773658" sldId="329"/>
            <ac:spMk id="9" creationId="{00000000-0000-0000-0000-000000000000}"/>
          </ac:spMkLst>
        </pc:spChg>
        <pc:spChg chg="mod ord">
          <ac:chgData name="Stokhof Harry" userId="9e19e3ec-6da0-44f5-99fb-5b9d958686d1" providerId="ADAL" clId="{82CE60F4-96D3-4898-95C9-7201FC6F2EEF}" dt="2019-11-22T09:59:57.572" v="283" actId="1076"/>
          <ac:spMkLst>
            <pc:docMk/>
            <pc:sldMk cId="3916773658" sldId="329"/>
            <ac:spMk id="35" creationId="{00000000-0000-0000-0000-000000000000}"/>
          </ac:spMkLst>
        </pc:spChg>
        <pc:spChg chg="mod">
          <ac:chgData name="Stokhof Harry" userId="9e19e3ec-6da0-44f5-99fb-5b9d958686d1" providerId="ADAL" clId="{82CE60F4-96D3-4898-95C9-7201FC6F2EEF}" dt="2019-11-22T09:59:46.325" v="281" actId="26606"/>
          <ac:spMkLst>
            <pc:docMk/>
            <pc:sldMk cId="3916773658" sldId="329"/>
            <ac:spMk id="61" creationId="{00000000-0000-0000-0000-000000000000}"/>
          </ac:spMkLst>
        </pc:spChg>
        <pc:spChg chg="add">
          <ac:chgData name="Stokhof Harry" userId="9e19e3ec-6da0-44f5-99fb-5b9d958686d1" providerId="ADAL" clId="{82CE60F4-96D3-4898-95C9-7201FC6F2EEF}" dt="2019-11-22T09:59:46.325" v="281" actId="26606"/>
          <ac:spMkLst>
            <pc:docMk/>
            <pc:sldMk cId="3916773658" sldId="329"/>
            <ac:spMk id="66" creationId="{96918796-2918-40D6-BE3A-4600C47FCD42}"/>
          </ac:spMkLst>
        </pc:spChg>
        <pc:grpChg chg="del">
          <ac:chgData name="Stokhof Harry" userId="9e19e3ec-6da0-44f5-99fb-5b9d958686d1" providerId="ADAL" clId="{82CE60F4-96D3-4898-95C9-7201FC6F2EEF}" dt="2019-11-22T09:59:28.065" v="278" actId="478"/>
          <ac:grpSpMkLst>
            <pc:docMk/>
            <pc:sldMk cId="3916773658" sldId="329"/>
            <ac:grpSpMk id="34" creationId="{00000000-0000-0000-0000-000000000000}"/>
          </ac:grpSpMkLst>
        </pc:grpChg>
        <pc:grpChg chg="del">
          <ac:chgData name="Stokhof Harry" userId="9e19e3ec-6da0-44f5-99fb-5b9d958686d1" providerId="ADAL" clId="{82CE60F4-96D3-4898-95C9-7201FC6F2EEF}" dt="2019-11-22T09:59:27.211" v="277" actId="478"/>
          <ac:grpSpMkLst>
            <pc:docMk/>
            <pc:sldMk cId="3916773658" sldId="329"/>
            <ac:grpSpMk id="36" creationId="{00000000-0000-0000-0000-000000000000}"/>
          </ac:grpSpMkLst>
        </pc:grpChg>
        <pc:picChg chg="add mod">
          <ac:chgData name="Stokhof Harry" userId="9e19e3ec-6da0-44f5-99fb-5b9d958686d1" providerId="ADAL" clId="{82CE60F4-96D3-4898-95C9-7201FC6F2EEF}" dt="2019-11-22T09:59:46.325" v="281" actId="26606"/>
          <ac:picMkLst>
            <pc:docMk/>
            <pc:sldMk cId="3916773658" sldId="329"/>
            <ac:picMk id="2" creationId="{0870014B-90F4-4347-9275-EF93446E22E5}"/>
          </ac:picMkLst>
        </pc:picChg>
      </pc:sldChg>
      <pc:sldChg chg="addSp delSp modSp mod setBg">
        <pc:chgData name="Stokhof Harry" userId="9e19e3ec-6da0-44f5-99fb-5b9d958686d1" providerId="ADAL" clId="{82CE60F4-96D3-4898-95C9-7201FC6F2EEF}" dt="2019-11-22T09:58:58.122" v="273" actId="403"/>
        <pc:sldMkLst>
          <pc:docMk/>
          <pc:sldMk cId="3618907935" sldId="330"/>
        </pc:sldMkLst>
        <pc:spChg chg="del">
          <ac:chgData name="Stokhof Harry" userId="9e19e3ec-6da0-44f5-99fb-5b9d958686d1" providerId="ADAL" clId="{82CE60F4-96D3-4898-95C9-7201FC6F2EEF}" dt="2019-11-22T09:58:00.017" v="266" actId="478"/>
          <ac:spMkLst>
            <pc:docMk/>
            <pc:sldMk cId="3618907935" sldId="330"/>
            <ac:spMk id="14"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15"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16"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17"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18"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19"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20"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21"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22"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23"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24"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25"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26"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27"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28"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29"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30"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31"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32"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33"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55"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56" creationId="{00000000-0000-0000-0000-000000000000}"/>
          </ac:spMkLst>
        </pc:spChg>
        <pc:spChg chg="del">
          <ac:chgData name="Stokhof Harry" userId="9e19e3ec-6da0-44f5-99fb-5b9d958686d1" providerId="ADAL" clId="{82CE60F4-96D3-4898-95C9-7201FC6F2EEF}" dt="2019-11-22T09:58:00.017" v="266" actId="478"/>
          <ac:spMkLst>
            <pc:docMk/>
            <pc:sldMk cId="3618907935" sldId="330"/>
            <ac:spMk id="57" creationId="{00000000-0000-0000-0000-000000000000}"/>
          </ac:spMkLst>
        </pc:spChg>
        <pc:spChg chg="mod ord">
          <ac:chgData name="Stokhof Harry" userId="9e19e3ec-6da0-44f5-99fb-5b9d958686d1" providerId="ADAL" clId="{82CE60F4-96D3-4898-95C9-7201FC6F2EEF}" dt="2019-11-22T09:58:30.372" v="269" actId="1076"/>
          <ac:spMkLst>
            <pc:docMk/>
            <pc:sldMk cId="3618907935" sldId="330"/>
            <ac:spMk id="61" creationId="{00000000-0000-0000-0000-000000000000}"/>
          </ac:spMkLst>
        </pc:spChg>
        <pc:spChg chg="mod">
          <ac:chgData name="Stokhof Harry" userId="9e19e3ec-6da0-44f5-99fb-5b9d958686d1" providerId="ADAL" clId="{82CE60F4-96D3-4898-95C9-7201FC6F2EEF}" dt="2019-11-22T09:58:58.122" v="273" actId="403"/>
          <ac:spMkLst>
            <pc:docMk/>
            <pc:sldMk cId="3618907935" sldId="330"/>
            <ac:spMk id="67" creationId="{00000000-0000-0000-0000-000000000000}"/>
          </ac:spMkLst>
        </pc:spChg>
        <pc:spChg chg="add">
          <ac:chgData name="Stokhof Harry" userId="9e19e3ec-6da0-44f5-99fb-5b9d958686d1" providerId="ADAL" clId="{82CE60F4-96D3-4898-95C9-7201FC6F2EEF}" dt="2019-11-22T09:58:25.188" v="268" actId="26606"/>
          <ac:spMkLst>
            <pc:docMk/>
            <pc:sldMk cId="3618907935" sldId="330"/>
            <ac:spMk id="72" creationId="{A4AC5506-6312-4701-8D3C-40187889A947}"/>
          </ac:spMkLst>
        </pc:spChg>
        <pc:picChg chg="add mod">
          <ac:chgData name="Stokhof Harry" userId="9e19e3ec-6da0-44f5-99fb-5b9d958686d1" providerId="ADAL" clId="{82CE60F4-96D3-4898-95C9-7201FC6F2EEF}" dt="2019-11-22T09:58:25.188" v="268" actId="26606"/>
          <ac:picMkLst>
            <pc:docMk/>
            <pc:sldMk cId="3618907935" sldId="330"/>
            <ac:picMk id="2" creationId="{4F0419D8-7347-4C96-A4B1-CDE26D5FBCFD}"/>
          </ac:picMkLst>
        </pc:picChg>
        <pc:picChg chg="del">
          <ac:chgData name="Stokhof Harry" userId="9e19e3ec-6da0-44f5-99fb-5b9d958686d1" providerId="ADAL" clId="{82CE60F4-96D3-4898-95C9-7201FC6F2EEF}" dt="2019-11-22T09:58:00.017" v="266" actId="478"/>
          <ac:picMkLst>
            <pc:docMk/>
            <pc:sldMk cId="3618907935" sldId="330"/>
            <ac:picMk id="9" creationId="{00000000-0000-0000-0000-000000000000}"/>
          </ac:picMkLst>
        </pc:picChg>
        <pc:picChg chg="del">
          <ac:chgData name="Stokhof Harry" userId="9e19e3ec-6da0-44f5-99fb-5b9d958686d1" providerId="ADAL" clId="{82CE60F4-96D3-4898-95C9-7201FC6F2EEF}" dt="2019-11-22T09:58:00.017" v="266" actId="478"/>
          <ac:picMkLst>
            <pc:docMk/>
            <pc:sldMk cId="3618907935" sldId="330"/>
            <ac:picMk id="10" creationId="{00000000-0000-0000-0000-000000000000}"/>
          </ac:picMkLst>
        </pc:picChg>
        <pc:picChg chg="del">
          <ac:chgData name="Stokhof Harry" userId="9e19e3ec-6da0-44f5-99fb-5b9d958686d1" providerId="ADAL" clId="{82CE60F4-96D3-4898-95C9-7201FC6F2EEF}" dt="2019-11-22T09:58:00.017" v="266" actId="478"/>
          <ac:picMkLst>
            <pc:docMk/>
            <pc:sldMk cId="3618907935" sldId="330"/>
            <ac:picMk id="11" creationId="{00000000-0000-0000-0000-000000000000}"/>
          </ac:picMkLst>
        </pc:picChg>
        <pc:picChg chg="del">
          <ac:chgData name="Stokhof Harry" userId="9e19e3ec-6da0-44f5-99fb-5b9d958686d1" providerId="ADAL" clId="{82CE60F4-96D3-4898-95C9-7201FC6F2EEF}" dt="2019-11-22T09:58:00.017" v="266" actId="478"/>
          <ac:picMkLst>
            <pc:docMk/>
            <pc:sldMk cId="3618907935" sldId="330"/>
            <ac:picMk id="12" creationId="{00000000-0000-0000-0000-000000000000}"/>
          </ac:picMkLst>
        </pc:picChg>
        <pc:picChg chg="del">
          <ac:chgData name="Stokhof Harry" userId="9e19e3ec-6da0-44f5-99fb-5b9d958686d1" providerId="ADAL" clId="{82CE60F4-96D3-4898-95C9-7201FC6F2EEF}" dt="2019-11-22T09:58:00.017" v="266" actId="478"/>
          <ac:picMkLst>
            <pc:docMk/>
            <pc:sldMk cId="3618907935" sldId="330"/>
            <ac:picMk id="13" creationId="{00000000-0000-0000-0000-000000000000}"/>
          </ac:picMkLst>
        </pc:picChg>
        <pc:picChg chg="del">
          <ac:chgData name="Stokhof Harry" userId="9e19e3ec-6da0-44f5-99fb-5b9d958686d1" providerId="ADAL" clId="{82CE60F4-96D3-4898-95C9-7201FC6F2EEF}" dt="2019-11-22T09:58:00.017" v="266" actId="478"/>
          <ac:picMkLst>
            <pc:docMk/>
            <pc:sldMk cId="3618907935" sldId="330"/>
            <ac:picMk id="54" creationId="{00000000-0000-0000-0000-000000000000}"/>
          </ac:picMkLst>
        </pc:picChg>
        <pc:cxnChg chg="del">
          <ac:chgData name="Stokhof Harry" userId="9e19e3ec-6da0-44f5-99fb-5b9d958686d1" providerId="ADAL" clId="{82CE60F4-96D3-4898-95C9-7201FC6F2EEF}" dt="2019-11-22T09:58:00.017" v="266" actId="478"/>
          <ac:cxnSpMkLst>
            <pc:docMk/>
            <pc:sldMk cId="3618907935" sldId="330"/>
            <ac:cxnSpMk id="34"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35"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36"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37"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38"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39"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40"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41"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42"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43"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44"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45"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46"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47"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48"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49"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50"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51"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52"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53"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58"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59" creationId="{00000000-0000-0000-0000-000000000000}"/>
          </ac:cxnSpMkLst>
        </pc:cxnChg>
        <pc:cxnChg chg="del">
          <ac:chgData name="Stokhof Harry" userId="9e19e3ec-6da0-44f5-99fb-5b9d958686d1" providerId="ADAL" clId="{82CE60F4-96D3-4898-95C9-7201FC6F2EEF}" dt="2019-11-22T09:58:00.017" v="266" actId="478"/>
          <ac:cxnSpMkLst>
            <pc:docMk/>
            <pc:sldMk cId="3618907935" sldId="330"/>
            <ac:cxnSpMk id="60" creationId="{00000000-0000-0000-0000-000000000000}"/>
          </ac:cxnSpMkLst>
        </pc:cxnChg>
      </pc:sldChg>
      <pc:sldChg chg="addSp delSp modSp mod setBg">
        <pc:chgData name="Stokhof Harry" userId="9e19e3ec-6da0-44f5-99fb-5b9d958686d1" providerId="ADAL" clId="{82CE60F4-96D3-4898-95C9-7201FC6F2EEF}" dt="2019-11-22T10:01:16.780" v="302" actId="1076"/>
        <pc:sldMkLst>
          <pc:docMk/>
          <pc:sldMk cId="367095761" sldId="331"/>
        </pc:sldMkLst>
        <pc:spChg chg="mod ord">
          <ac:chgData name="Stokhof Harry" userId="9e19e3ec-6da0-44f5-99fb-5b9d958686d1" providerId="ADAL" clId="{82CE60F4-96D3-4898-95C9-7201FC6F2EEF}" dt="2019-11-22T10:01:16.780" v="302" actId="1076"/>
          <ac:spMkLst>
            <pc:docMk/>
            <pc:sldMk cId="367095761" sldId="331"/>
            <ac:spMk id="53" creationId="{00000000-0000-0000-0000-000000000000}"/>
          </ac:spMkLst>
        </pc:spChg>
        <pc:spChg chg="mod">
          <ac:chgData name="Stokhof Harry" userId="9e19e3ec-6da0-44f5-99fb-5b9d958686d1" providerId="ADAL" clId="{82CE60F4-96D3-4898-95C9-7201FC6F2EEF}" dt="2019-11-22T10:00:22.638" v="286" actId="26606"/>
          <ac:spMkLst>
            <pc:docMk/>
            <pc:sldMk cId="367095761" sldId="331"/>
            <ac:spMk id="59" creationId="{00000000-0000-0000-0000-000000000000}"/>
          </ac:spMkLst>
        </pc:spChg>
        <pc:spChg chg="add">
          <ac:chgData name="Stokhof Harry" userId="9e19e3ec-6da0-44f5-99fb-5b9d958686d1" providerId="ADAL" clId="{82CE60F4-96D3-4898-95C9-7201FC6F2EEF}" dt="2019-11-22T10:00:22.638" v="286" actId="26606"/>
          <ac:spMkLst>
            <pc:docMk/>
            <pc:sldMk cId="367095761" sldId="331"/>
            <ac:spMk id="64" creationId="{96918796-2918-40D6-BE3A-4600C47FCD42}"/>
          </ac:spMkLst>
        </pc:spChg>
        <pc:grpChg chg="del">
          <ac:chgData name="Stokhof Harry" userId="9e19e3ec-6da0-44f5-99fb-5b9d958686d1" providerId="ADAL" clId="{82CE60F4-96D3-4898-95C9-7201FC6F2EEF}" dt="2019-11-22T10:00:07.819" v="284" actId="478"/>
          <ac:grpSpMkLst>
            <pc:docMk/>
            <pc:sldMk cId="367095761" sldId="331"/>
            <ac:grpSpMk id="52" creationId="{00000000-0000-0000-0000-000000000000}"/>
          </ac:grpSpMkLst>
        </pc:grpChg>
        <pc:picChg chg="add mod">
          <ac:chgData name="Stokhof Harry" userId="9e19e3ec-6da0-44f5-99fb-5b9d958686d1" providerId="ADAL" clId="{82CE60F4-96D3-4898-95C9-7201FC6F2EEF}" dt="2019-11-22T10:00:42.859" v="293" actId="1076"/>
          <ac:picMkLst>
            <pc:docMk/>
            <pc:sldMk cId="367095761" sldId="331"/>
            <ac:picMk id="2" creationId="{567563B1-F94F-4AE7-8234-209AF7D23160}"/>
          </ac:picMkLst>
        </pc:picChg>
      </pc:sldChg>
      <pc:sldChg chg="addSp delSp modSp mod setBg">
        <pc:chgData name="Stokhof Harry" userId="9e19e3ec-6da0-44f5-99fb-5b9d958686d1" providerId="ADAL" clId="{82CE60F4-96D3-4898-95C9-7201FC6F2EEF}" dt="2019-11-22T10:01:46.644" v="306" actId="1076"/>
        <pc:sldMkLst>
          <pc:docMk/>
          <pc:sldMk cId="1518571817" sldId="332"/>
        </pc:sldMkLst>
        <pc:spChg chg="del">
          <ac:chgData name="Stokhof Harry" userId="9e19e3ec-6da0-44f5-99fb-5b9d958686d1" providerId="ADAL" clId="{82CE60F4-96D3-4898-95C9-7201FC6F2EEF}" dt="2019-11-22T10:01:28.007" v="303" actId="478"/>
          <ac:spMkLst>
            <pc:docMk/>
            <pc:sldMk cId="1518571817" sldId="332"/>
            <ac:spMk id="10" creationId="{00000000-0000-0000-0000-000000000000}"/>
          </ac:spMkLst>
        </pc:spChg>
        <pc:spChg chg="del">
          <ac:chgData name="Stokhof Harry" userId="9e19e3ec-6da0-44f5-99fb-5b9d958686d1" providerId="ADAL" clId="{82CE60F4-96D3-4898-95C9-7201FC6F2EEF}" dt="2019-11-22T10:01:28.007" v="303" actId="478"/>
          <ac:spMkLst>
            <pc:docMk/>
            <pc:sldMk cId="1518571817" sldId="332"/>
            <ac:spMk id="11" creationId="{00000000-0000-0000-0000-000000000000}"/>
          </ac:spMkLst>
        </pc:spChg>
        <pc:spChg chg="del">
          <ac:chgData name="Stokhof Harry" userId="9e19e3ec-6da0-44f5-99fb-5b9d958686d1" providerId="ADAL" clId="{82CE60F4-96D3-4898-95C9-7201FC6F2EEF}" dt="2019-11-22T10:01:28.007" v="303" actId="478"/>
          <ac:spMkLst>
            <pc:docMk/>
            <pc:sldMk cId="1518571817" sldId="332"/>
            <ac:spMk id="12" creationId="{00000000-0000-0000-0000-000000000000}"/>
          </ac:spMkLst>
        </pc:spChg>
        <pc:spChg chg="del">
          <ac:chgData name="Stokhof Harry" userId="9e19e3ec-6da0-44f5-99fb-5b9d958686d1" providerId="ADAL" clId="{82CE60F4-96D3-4898-95C9-7201FC6F2EEF}" dt="2019-11-22T10:01:28.007" v="303" actId="478"/>
          <ac:spMkLst>
            <pc:docMk/>
            <pc:sldMk cId="1518571817" sldId="332"/>
            <ac:spMk id="13" creationId="{00000000-0000-0000-0000-000000000000}"/>
          </ac:spMkLst>
        </pc:spChg>
        <pc:spChg chg="del">
          <ac:chgData name="Stokhof Harry" userId="9e19e3ec-6da0-44f5-99fb-5b9d958686d1" providerId="ADAL" clId="{82CE60F4-96D3-4898-95C9-7201FC6F2EEF}" dt="2019-11-22T10:01:28.007" v="303" actId="478"/>
          <ac:spMkLst>
            <pc:docMk/>
            <pc:sldMk cId="1518571817" sldId="332"/>
            <ac:spMk id="14" creationId="{00000000-0000-0000-0000-000000000000}"/>
          </ac:spMkLst>
        </pc:spChg>
        <pc:spChg chg="del">
          <ac:chgData name="Stokhof Harry" userId="9e19e3ec-6da0-44f5-99fb-5b9d958686d1" providerId="ADAL" clId="{82CE60F4-96D3-4898-95C9-7201FC6F2EEF}" dt="2019-11-22T10:01:28.007" v="303" actId="478"/>
          <ac:spMkLst>
            <pc:docMk/>
            <pc:sldMk cId="1518571817" sldId="332"/>
            <ac:spMk id="15" creationId="{00000000-0000-0000-0000-000000000000}"/>
          </ac:spMkLst>
        </pc:spChg>
        <pc:spChg chg="del">
          <ac:chgData name="Stokhof Harry" userId="9e19e3ec-6da0-44f5-99fb-5b9d958686d1" providerId="ADAL" clId="{82CE60F4-96D3-4898-95C9-7201FC6F2EEF}" dt="2019-11-22T10:01:28.007" v="303" actId="478"/>
          <ac:spMkLst>
            <pc:docMk/>
            <pc:sldMk cId="1518571817" sldId="332"/>
            <ac:spMk id="16" creationId="{00000000-0000-0000-0000-000000000000}"/>
          </ac:spMkLst>
        </pc:spChg>
        <pc:spChg chg="del">
          <ac:chgData name="Stokhof Harry" userId="9e19e3ec-6da0-44f5-99fb-5b9d958686d1" providerId="ADAL" clId="{82CE60F4-96D3-4898-95C9-7201FC6F2EEF}" dt="2019-11-22T10:01:28.007" v="303" actId="478"/>
          <ac:spMkLst>
            <pc:docMk/>
            <pc:sldMk cId="1518571817" sldId="332"/>
            <ac:spMk id="17" creationId="{00000000-0000-0000-0000-000000000000}"/>
          </ac:spMkLst>
        </pc:spChg>
        <pc:spChg chg="del">
          <ac:chgData name="Stokhof Harry" userId="9e19e3ec-6da0-44f5-99fb-5b9d958686d1" providerId="ADAL" clId="{82CE60F4-96D3-4898-95C9-7201FC6F2EEF}" dt="2019-11-22T10:01:28.007" v="303" actId="478"/>
          <ac:spMkLst>
            <pc:docMk/>
            <pc:sldMk cId="1518571817" sldId="332"/>
            <ac:spMk id="18" creationId="{00000000-0000-0000-0000-000000000000}"/>
          </ac:spMkLst>
        </pc:spChg>
        <pc:spChg chg="del">
          <ac:chgData name="Stokhof Harry" userId="9e19e3ec-6da0-44f5-99fb-5b9d958686d1" providerId="ADAL" clId="{82CE60F4-96D3-4898-95C9-7201FC6F2EEF}" dt="2019-11-22T10:01:28.007" v="303" actId="478"/>
          <ac:spMkLst>
            <pc:docMk/>
            <pc:sldMk cId="1518571817" sldId="332"/>
            <ac:spMk id="19" creationId="{00000000-0000-0000-0000-000000000000}"/>
          </ac:spMkLst>
        </pc:spChg>
        <pc:spChg chg="mod ord">
          <ac:chgData name="Stokhof Harry" userId="9e19e3ec-6da0-44f5-99fb-5b9d958686d1" providerId="ADAL" clId="{82CE60F4-96D3-4898-95C9-7201FC6F2EEF}" dt="2019-11-22T10:01:46.644" v="306" actId="1076"/>
          <ac:spMkLst>
            <pc:docMk/>
            <pc:sldMk cId="1518571817" sldId="332"/>
            <ac:spMk id="30" creationId="{00000000-0000-0000-0000-000000000000}"/>
          </ac:spMkLst>
        </pc:spChg>
        <pc:spChg chg="mod">
          <ac:chgData name="Stokhof Harry" userId="9e19e3ec-6da0-44f5-99fb-5b9d958686d1" providerId="ADAL" clId="{82CE60F4-96D3-4898-95C9-7201FC6F2EEF}" dt="2019-11-22T10:01:42.707" v="305" actId="26606"/>
          <ac:spMkLst>
            <pc:docMk/>
            <pc:sldMk cId="1518571817" sldId="332"/>
            <ac:spMk id="36" creationId="{00000000-0000-0000-0000-000000000000}"/>
          </ac:spMkLst>
        </pc:spChg>
        <pc:spChg chg="add">
          <ac:chgData name="Stokhof Harry" userId="9e19e3ec-6da0-44f5-99fb-5b9d958686d1" providerId="ADAL" clId="{82CE60F4-96D3-4898-95C9-7201FC6F2EEF}" dt="2019-11-22T10:01:42.707" v="305" actId="26606"/>
          <ac:spMkLst>
            <pc:docMk/>
            <pc:sldMk cId="1518571817" sldId="332"/>
            <ac:spMk id="41" creationId="{A4AC5506-6312-4701-8D3C-40187889A947}"/>
          </ac:spMkLst>
        </pc:spChg>
        <pc:picChg chg="add mod">
          <ac:chgData name="Stokhof Harry" userId="9e19e3ec-6da0-44f5-99fb-5b9d958686d1" providerId="ADAL" clId="{82CE60F4-96D3-4898-95C9-7201FC6F2EEF}" dt="2019-11-22T10:01:42.707" v="305" actId="26606"/>
          <ac:picMkLst>
            <pc:docMk/>
            <pc:sldMk cId="1518571817" sldId="332"/>
            <ac:picMk id="2" creationId="{9F173D37-E3C8-4AF5-85C7-7EEAA3D4DD7B}"/>
          </ac:picMkLst>
        </pc:picChg>
        <pc:picChg chg="del">
          <ac:chgData name="Stokhof Harry" userId="9e19e3ec-6da0-44f5-99fb-5b9d958686d1" providerId="ADAL" clId="{82CE60F4-96D3-4898-95C9-7201FC6F2EEF}" dt="2019-11-22T10:01:28.007" v="303" actId="478"/>
          <ac:picMkLst>
            <pc:docMk/>
            <pc:sldMk cId="1518571817" sldId="332"/>
            <ac:picMk id="9" creationId="{00000000-0000-0000-0000-000000000000}"/>
          </ac:picMkLst>
        </pc:picChg>
        <pc:picChg chg="del">
          <ac:chgData name="Stokhof Harry" userId="9e19e3ec-6da0-44f5-99fb-5b9d958686d1" providerId="ADAL" clId="{82CE60F4-96D3-4898-95C9-7201FC6F2EEF}" dt="2019-11-22T10:01:28.007" v="303" actId="478"/>
          <ac:picMkLst>
            <pc:docMk/>
            <pc:sldMk cId="1518571817" sldId="332"/>
            <ac:picMk id="20" creationId="{00000000-0000-0000-0000-000000000000}"/>
          </ac:picMkLst>
        </pc:picChg>
        <pc:picChg chg="del">
          <ac:chgData name="Stokhof Harry" userId="9e19e3ec-6da0-44f5-99fb-5b9d958686d1" providerId="ADAL" clId="{82CE60F4-96D3-4898-95C9-7201FC6F2EEF}" dt="2019-11-22T10:01:28.007" v="303" actId="478"/>
          <ac:picMkLst>
            <pc:docMk/>
            <pc:sldMk cId="1518571817" sldId="332"/>
            <ac:picMk id="21" creationId="{00000000-0000-0000-0000-000000000000}"/>
          </ac:picMkLst>
        </pc:picChg>
        <pc:picChg chg="del">
          <ac:chgData name="Stokhof Harry" userId="9e19e3ec-6da0-44f5-99fb-5b9d958686d1" providerId="ADAL" clId="{82CE60F4-96D3-4898-95C9-7201FC6F2EEF}" dt="2019-11-22T10:01:28.007" v="303" actId="478"/>
          <ac:picMkLst>
            <pc:docMk/>
            <pc:sldMk cId="1518571817" sldId="332"/>
            <ac:picMk id="22" creationId="{00000000-0000-0000-0000-000000000000}"/>
          </ac:picMkLst>
        </pc:picChg>
        <pc:picChg chg="del">
          <ac:chgData name="Stokhof Harry" userId="9e19e3ec-6da0-44f5-99fb-5b9d958686d1" providerId="ADAL" clId="{82CE60F4-96D3-4898-95C9-7201FC6F2EEF}" dt="2019-11-22T10:01:28.007" v="303" actId="478"/>
          <ac:picMkLst>
            <pc:docMk/>
            <pc:sldMk cId="1518571817" sldId="332"/>
            <ac:picMk id="23" creationId="{00000000-0000-0000-0000-000000000000}"/>
          </ac:picMkLst>
        </pc:picChg>
        <pc:picChg chg="del">
          <ac:chgData name="Stokhof Harry" userId="9e19e3ec-6da0-44f5-99fb-5b9d958686d1" providerId="ADAL" clId="{82CE60F4-96D3-4898-95C9-7201FC6F2EEF}" dt="2019-11-22T10:01:28.007" v="303" actId="478"/>
          <ac:picMkLst>
            <pc:docMk/>
            <pc:sldMk cId="1518571817" sldId="332"/>
            <ac:picMk id="24" creationId="{00000000-0000-0000-0000-000000000000}"/>
          </ac:picMkLst>
        </pc:picChg>
        <pc:picChg chg="del">
          <ac:chgData name="Stokhof Harry" userId="9e19e3ec-6da0-44f5-99fb-5b9d958686d1" providerId="ADAL" clId="{82CE60F4-96D3-4898-95C9-7201FC6F2EEF}" dt="2019-11-22T10:01:28.007" v="303" actId="478"/>
          <ac:picMkLst>
            <pc:docMk/>
            <pc:sldMk cId="1518571817" sldId="332"/>
            <ac:picMk id="25" creationId="{00000000-0000-0000-0000-000000000000}"/>
          </ac:picMkLst>
        </pc:picChg>
        <pc:picChg chg="del">
          <ac:chgData name="Stokhof Harry" userId="9e19e3ec-6da0-44f5-99fb-5b9d958686d1" providerId="ADAL" clId="{82CE60F4-96D3-4898-95C9-7201FC6F2EEF}" dt="2019-11-22T10:01:28.007" v="303" actId="478"/>
          <ac:picMkLst>
            <pc:docMk/>
            <pc:sldMk cId="1518571817" sldId="332"/>
            <ac:picMk id="26" creationId="{00000000-0000-0000-0000-000000000000}"/>
          </ac:picMkLst>
        </pc:picChg>
        <pc:picChg chg="del">
          <ac:chgData name="Stokhof Harry" userId="9e19e3ec-6da0-44f5-99fb-5b9d958686d1" providerId="ADAL" clId="{82CE60F4-96D3-4898-95C9-7201FC6F2EEF}" dt="2019-11-22T10:01:28.007" v="303" actId="478"/>
          <ac:picMkLst>
            <pc:docMk/>
            <pc:sldMk cId="1518571817" sldId="332"/>
            <ac:picMk id="27" creationId="{00000000-0000-0000-0000-000000000000}"/>
          </ac:picMkLst>
        </pc:picChg>
        <pc:picChg chg="del">
          <ac:chgData name="Stokhof Harry" userId="9e19e3ec-6da0-44f5-99fb-5b9d958686d1" providerId="ADAL" clId="{82CE60F4-96D3-4898-95C9-7201FC6F2EEF}" dt="2019-11-22T10:01:28.007" v="303" actId="478"/>
          <ac:picMkLst>
            <pc:docMk/>
            <pc:sldMk cId="1518571817" sldId="332"/>
            <ac:picMk id="28" creationId="{00000000-0000-0000-0000-000000000000}"/>
          </ac:picMkLst>
        </pc:picChg>
        <pc:picChg chg="del">
          <ac:chgData name="Stokhof Harry" userId="9e19e3ec-6da0-44f5-99fb-5b9d958686d1" providerId="ADAL" clId="{82CE60F4-96D3-4898-95C9-7201FC6F2EEF}" dt="2019-11-22T10:01:28.007" v="303" actId="478"/>
          <ac:picMkLst>
            <pc:docMk/>
            <pc:sldMk cId="1518571817" sldId="332"/>
            <ac:picMk id="29" creationId="{00000000-0000-0000-0000-000000000000}"/>
          </ac:picMkLst>
        </pc:picChg>
      </pc:sldChg>
      <pc:sldChg chg="addSp delSp modSp mod setBg">
        <pc:chgData name="Stokhof Harry" userId="9e19e3ec-6da0-44f5-99fb-5b9d958686d1" providerId="ADAL" clId="{82CE60F4-96D3-4898-95C9-7201FC6F2EEF}" dt="2019-11-22T10:02:30.404" v="312" actId="1076"/>
        <pc:sldMkLst>
          <pc:docMk/>
          <pc:sldMk cId="3293824721" sldId="333"/>
        </pc:sldMkLst>
        <pc:spChg chg="del">
          <ac:chgData name="Stokhof Harry" userId="9e19e3ec-6da0-44f5-99fb-5b9d958686d1" providerId="ADAL" clId="{82CE60F4-96D3-4898-95C9-7201FC6F2EEF}" dt="2019-11-22T10:02:11.792" v="307" actId="478"/>
          <ac:spMkLst>
            <pc:docMk/>
            <pc:sldMk cId="3293824721" sldId="333"/>
            <ac:spMk id="34" creationId="{00000000-0000-0000-0000-000000000000}"/>
          </ac:spMkLst>
        </pc:spChg>
        <pc:spChg chg="del">
          <ac:chgData name="Stokhof Harry" userId="9e19e3ec-6da0-44f5-99fb-5b9d958686d1" providerId="ADAL" clId="{82CE60F4-96D3-4898-95C9-7201FC6F2EEF}" dt="2019-11-22T10:02:11.792" v="307" actId="478"/>
          <ac:spMkLst>
            <pc:docMk/>
            <pc:sldMk cId="3293824721" sldId="333"/>
            <ac:spMk id="36" creationId="{00000000-0000-0000-0000-000000000000}"/>
          </ac:spMkLst>
        </pc:spChg>
        <pc:spChg chg="mod ord">
          <ac:chgData name="Stokhof Harry" userId="9e19e3ec-6da0-44f5-99fb-5b9d958686d1" providerId="ADAL" clId="{82CE60F4-96D3-4898-95C9-7201FC6F2EEF}" dt="2019-11-22T10:02:30.404" v="312" actId="1076"/>
          <ac:spMkLst>
            <pc:docMk/>
            <pc:sldMk cId="3293824721" sldId="333"/>
            <ac:spMk id="38" creationId="{00000000-0000-0000-0000-000000000000}"/>
          </ac:spMkLst>
        </pc:spChg>
        <pc:spChg chg="mod">
          <ac:chgData name="Stokhof Harry" userId="9e19e3ec-6da0-44f5-99fb-5b9d958686d1" providerId="ADAL" clId="{82CE60F4-96D3-4898-95C9-7201FC6F2EEF}" dt="2019-11-22T10:02:19.736" v="310" actId="26606"/>
          <ac:spMkLst>
            <pc:docMk/>
            <pc:sldMk cId="3293824721" sldId="333"/>
            <ac:spMk id="44" creationId="{00000000-0000-0000-0000-000000000000}"/>
          </ac:spMkLst>
        </pc:spChg>
        <pc:spChg chg="add">
          <ac:chgData name="Stokhof Harry" userId="9e19e3ec-6da0-44f5-99fb-5b9d958686d1" providerId="ADAL" clId="{82CE60F4-96D3-4898-95C9-7201FC6F2EEF}" dt="2019-11-22T10:02:19.736" v="310" actId="26606"/>
          <ac:spMkLst>
            <pc:docMk/>
            <pc:sldMk cId="3293824721" sldId="333"/>
            <ac:spMk id="49" creationId="{A4AC5506-6312-4701-8D3C-40187889A947}"/>
          </ac:spMkLst>
        </pc:spChg>
        <pc:grpChg chg="del">
          <ac:chgData name="Stokhof Harry" userId="9e19e3ec-6da0-44f5-99fb-5b9d958686d1" providerId="ADAL" clId="{82CE60F4-96D3-4898-95C9-7201FC6F2EEF}" dt="2019-11-22T10:02:14.632" v="308" actId="478"/>
          <ac:grpSpMkLst>
            <pc:docMk/>
            <pc:sldMk cId="3293824721" sldId="333"/>
            <ac:grpSpMk id="33" creationId="{00000000-0000-0000-0000-000000000000}"/>
          </ac:grpSpMkLst>
        </pc:grpChg>
        <pc:picChg chg="add mod">
          <ac:chgData name="Stokhof Harry" userId="9e19e3ec-6da0-44f5-99fb-5b9d958686d1" providerId="ADAL" clId="{82CE60F4-96D3-4898-95C9-7201FC6F2EEF}" dt="2019-11-22T10:02:23.483" v="311" actId="1076"/>
          <ac:picMkLst>
            <pc:docMk/>
            <pc:sldMk cId="3293824721" sldId="333"/>
            <ac:picMk id="2" creationId="{BFEF0ADB-FD11-47BD-BDD8-C1AD71F66126}"/>
          </ac:picMkLst>
        </pc:picChg>
        <pc:picChg chg="del">
          <ac:chgData name="Stokhof Harry" userId="9e19e3ec-6da0-44f5-99fb-5b9d958686d1" providerId="ADAL" clId="{82CE60F4-96D3-4898-95C9-7201FC6F2EEF}" dt="2019-11-22T10:02:11.792" v="307" actId="478"/>
          <ac:picMkLst>
            <pc:docMk/>
            <pc:sldMk cId="3293824721" sldId="333"/>
            <ac:picMk id="1026" creationId="{00000000-0000-0000-0000-000000000000}"/>
          </ac:picMkLst>
        </pc:picChg>
        <pc:cxnChg chg="del">
          <ac:chgData name="Stokhof Harry" userId="9e19e3ec-6da0-44f5-99fb-5b9d958686d1" providerId="ADAL" clId="{82CE60F4-96D3-4898-95C9-7201FC6F2EEF}" dt="2019-11-22T10:02:11.792" v="307" actId="478"/>
          <ac:cxnSpMkLst>
            <pc:docMk/>
            <pc:sldMk cId="3293824721" sldId="333"/>
            <ac:cxnSpMk id="37" creationId="{00000000-0000-0000-0000-000000000000}"/>
          </ac:cxnSpMkLst>
        </pc:cxnChg>
      </pc:sldChg>
      <pc:sldChg chg="addSp delSp modSp mod setBg">
        <pc:chgData name="Stokhof Harry" userId="9e19e3ec-6da0-44f5-99fb-5b9d958686d1" providerId="ADAL" clId="{82CE60F4-96D3-4898-95C9-7201FC6F2EEF}" dt="2019-11-22T10:03:10.791" v="323" actId="20577"/>
        <pc:sldMkLst>
          <pc:docMk/>
          <pc:sldMk cId="3273967138" sldId="334"/>
        </pc:sldMkLst>
        <pc:spChg chg="mod ord">
          <ac:chgData name="Stokhof Harry" userId="9e19e3ec-6da0-44f5-99fb-5b9d958686d1" providerId="ADAL" clId="{82CE60F4-96D3-4898-95C9-7201FC6F2EEF}" dt="2019-11-22T10:03:10.791" v="323" actId="20577"/>
          <ac:spMkLst>
            <pc:docMk/>
            <pc:sldMk cId="3273967138" sldId="334"/>
            <ac:spMk id="9" creationId="{00000000-0000-0000-0000-000000000000}"/>
          </ac:spMkLst>
        </pc:spChg>
        <pc:spChg chg="mod">
          <ac:chgData name="Stokhof Harry" userId="9e19e3ec-6da0-44f5-99fb-5b9d958686d1" providerId="ADAL" clId="{82CE60F4-96D3-4898-95C9-7201FC6F2EEF}" dt="2019-11-22T10:03:00.270" v="315" actId="26606"/>
          <ac:spMkLst>
            <pc:docMk/>
            <pc:sldMk cId="3273967138" sldId="334"/>
            <ac:spMk id="19" creationId="{00000000-0000-0000-0000-000000000000}"/>
          </ac:spMkLst>
        </pc:spChg>
        <pc:spChg chg="add">
          <ac:chgData name="Stokhof Harry" userId="9e19e3ec-6da0-44f5-99fb-5b9d958686d1" providerId="ADAL" clId="{82CE60F4-96D3-4898-95C9-7201FC6F2EEF}" dt="2019-11-22T10:03:00.270" v="315" actId="26606"/>
          <ac:spMkLst>
            <pc:docMk/>
            <pc:sldMk cId="3273967138" sldId="334"/>
            <ac:spMk id="24" creationId="{A4AC5506-6312-4701-8D3C-40187889A947}"/>
          </ac:spMkLst>
        </pc:spChg>
        <pc:picChg chg="add mod">
          <ac:chgData name="Stokhof Harry" userId="9e19e3ec-6da0-44f5-99fb-5b9d958686d1" providerId="ADAL" clId="{82CE60F4-96D3-4898-95C9-7201FC6F2EEF}" dt="2019-11-22T10:03:00.270" v="315" actId="26606"/>
          <ac:picMkLst>
            <pc:docMk/>
            <pc:sldMk cId="3273967138" sldId="334"/>
            <ac:picMk id="2" creationId="{B865F8EC-608B-4889-84D6-BCA5A33E5023}"/>
          </ac:picMkLst>
        </pc:picChg>
        <pc:picChg chg="del">
          <ac:chgData name="Stokhof Harry" userId="9e19e3ec-6da0-44f5-99fb-5b9d958686d1" providerId="ADAL" clId="{82CE60F4-96D3-4898-95C9-7201FC6F2EEF}" dt="2019-11-22T10:02:35.333" v="313" actId="478"/>
          <ac:picMkLst>
            <pc:docMk/>
            <pc:sldMk cId="3273967138" sldId="334"/>
            <ac:picMk id="10" creationId="{00000000-0000-0000-0000-000000000000}"/>
          </ac:picMkLst>
        </pc:picChg>
        <pc:picChg chg="del">
          <ac:chgData name="Stokhof Harry" userId="9e19e3ec-6da0-44f5-99fb-5b9d958686d1" providerId="ADAL" clId="{82CE60F4-96D3-4898-95C9-7201FC6F2EEF}" dt="2019-11-22T10:02:35.333" v="313" actId="478"/>
          <ac:picMkLst>
            <pc:docMk/>
            <pc:sldMk cId="3273967138" sldId="334"/>
            <ac:picMk id="11" creationId="{00000000-0000-0000-0000-000000000000}"/>
          </ac:picMkLst>
        </pc:picChg>
        <pc:picChg chg="del">
          <ac:chgData name="Stokhof Harry" userId="9e19e3ec-6da0-44f5-99fb-5b9d958686d1" providerId="ADAL" clId="{82CE60F4-96D3-4898-95C9-7201FC6F2EEF}" dt="2019-11-22T10:02:35.333" v="313" actId="478"/>
          <ac:picMkLst>
            <pc:docMk/>
            <pc:sldMk cId="3273967138" sldId="334"/>
            <ac:picMk id="12" creationId="{00000000-0000-0000-0000-000000000000}"/>
          </ac:picMkLst>
        </pc:picChg>
        <pc:picChg chg="del">
          <ac:chgData name="Stokhof Harry" userId="9e19e3ec-6da0-44f5-99fb-5b9d958686d1" providerId="ADAL" clId="{82CE60F4-96D3-4898-95C9-7201FC6F2EEF}" dt="2019-11-22T10:02:35.333" v="313" actId="478"/>
          <ac:picMkLst>
            <pc:docMk/>
            <pc:sldMk cId="3273967138" sldId="334"/>
            <ac:picMk id="13" creationId="{00000000-0000-0000-0000-000000000000}"/>
          </ac:picMkLst>
        </pc:picChg>
      </pc:sldChg>
      <pc:sldChg chg="addSp delSp modSp mod setBg">
        <pc:chgData name="Stokhof Harry" userId="9e19e3ec-6da0-44f5-99fb-5b9d958686d1" providerId="ADAL" clId="{82CE60F4-96D3-4898-95C9-7201FC6F2EEF}" dt="2019-11-22T10:05:43.113" v="374" actId="255"/>
        <pc:sldMkLst>
          <pc:docMk/>
          <pc:sldMk cId="2224321824" sldId="336"/>
        </pc:sldMkLst>
        <pc:spChg chg="mod ord">
          <ac:chgData name="Stokhof Harry" userId="9e19e3ec-6da0-44f5-99fb-5b9d958686d1" providerId="ADAL" clId="{82CE60F4-96D3-4898-95C9-7201FC6F2EEF}" dt="2019-11-22T10:05:43.113" v="374" actId="255"/>
          <ac:spMkLst>
            <pc:docMk/>
            <pc:sldMk cId="2224321824" sldId="336"/>
            <ac:spMk id="22" creationId="{00000000-0000-0000-0000-000000000000}"/>
          </ac:spMkLst>
        </pc:spChg>
        <pc:spChg chg="mod">
          <ac:chgData name="Stokhof Harry" userId="9e19e3ec-6da0-44f5-99fb-5b9d958686d1" providerId="ADAL" clId="{82CE60F4-96D3-4898-95C9-7201FC6F2EEF}" dt="2019-11-22T10:05:15.422" v="366" actId="26606"/>
          <ac:spMkLst>
            <pc:docMk/>
            <pc:sldMk cId="2224321824" sldId="336"/>
            <ac:spMk id="23" creationId="{00000000-0000-0000-0000-000000000000}"/>
          </ac:spMkLst>
        </pc:spChg>
        <pc:spChg chg="add">
          <ac:chgData name="Stokhof Harry" userId="9e19e3ec-6da0-44f5-99fb-5b9d958686d1" providerId="ADAL" clId="{82CE60F4-96D3-4898-95C9-7201FC6F2EEF}" dt="2019-11-22T10:05:15.422" v="366" actId="26606"/>
          <ac:spMkLst>
            <pc:docMk/>
            <pc:sldMk cId="2224321824" sldId="336"/>
            <ac:spMk id="28" creationId="{96918796-2918-40D6-BE3A-4600C47FCD42}"/>
          </ac:spMkLst>
        </pc:spChg>
        <pc:grpChg chg="del">
          <ac:chgData name="Stokhof Harry" userId="9e19e3ec-6da0-44f5-99fb-5b9d958686d1" providerId="ADAL" clId="{82CE60F4-96D3-4898-95C9-7201FC6F2EEF}" dt="2019-11-22T10:05:09.772" v="364" actId="478"/>
          <ac:grpSpMkLst>
            <pc:docMk/>
            <pc:sldMk cId="2224321824" sldId="336"/>
            <ac:grpSpMk id="20" creationId="{00000000-0000-0000-0000-000000000000}"/>
          </ac:grpSpMkLst>
        </pc:grpChg>
        <pc:picChg chg="add mod">
          <ac:chgData name="Stokhof Harry" userId="9e19e3ec-6da0-44f5-99fb-5b9d958686d1" providerId="ADAL" clId="{82CE60F4-96D3-4898-95C9-7201FC6F2EEF}" dt="2019-11-22T10:05:32.395" v="371" actId="1076"/>
          <ac:picMkLst>
            <pc:docMk/>
            <pc:sldMk cId="2224321824" sldId="336"/>
            <ac:picMk id="2" creationId="{2D84C7DD-B6FE-45E1-A339-5AE0EB3E8318}"/>
          </ac:picMkLst>
        </pc:picChg>
      </pc:sldChg>
      <pc:sldChg chg="delSp">
        <pc:chgData name="Stokhof Harry" userId="9e19e3ec-6da0-44f5-99fb-5b9d958686d1" providerId="ADAL" clId="{82CE60F4-96D3-4898-95C9-7201FC6F2EEF}" dt="2019-11-25T18:06:07.409" v="385" actId="478"/>
        <pc:sldMkLst>
          <pc:docMk/>
          <pc:sldMk cId="3246412005" sldId="344"/>
        </pc:sldMkLst>
        <pc:spChg chg="del">
          <ac:chgData name="Stokhof Harry" userId="9e19e3ec-6da0-44f5-99fb-5b9d958686d1" providerId="ADAL" clId="{82CE60F4-96D3-4898-95C9-7201FC6F2EEF}" dt="2019-11-25T18:06:07.409" v="385" actId="478"/>
          <ac:spMkLst>
            <pc:docMk/>
            <pc:sldMk cId="3246412005" sldId="344"/>
            <ac:spMk id="10" creationId="{00000000-0000-0000-0000-000000000000}"/>
          </ac:spMkLst>
        </pc:spChg>
      </pc:sldChg>
      <pc:sldChg chg="addSp modSp">
        <pc:chgData name="Stokhof Harry" userId="9e19e3ec-6da0-44f5-99fb-5b9d958686d1" providerId="ADAL" clId="{82CE60F4-96D3-4898-95C9-7201FC6F2EEF}" dt="2019-11-25T18:10:01.288" v="415" actId="1076"/>
        <pc:sldMkLst>
          <pc:docMk/>
          <pc:sldMk cId="1798519544" sldId="354"/>
        </pc:sldMkLst>
        <pc:spChg chg="add mod ord">
          <ac:chgData name="Stokhof Harry" userId="9e19e3ec-6da0-44f5-99fb-5b9d958686d1" providerId="ADAL" clId="{82CE60F4-96D3-4898-95C9-7201FC6F2EEF}" dt="2019-11-25T18:10:01.288" v="415" actId="1076"/>
          <ac:spMkLst>
            <pc:docMk/>
            <pc:sldMk cId="1798519544" sldId="354"/>
            <ac:spMk id="2" creationId="{234DB586-328B-4BEC-BF07-84701714CA14}"/>
          </ac:spMkLst>
        </pc:spChg>
        <pc:spChg chg="mod">
          <ac:chgData name="Stokhof Harry" userId="9e19e3ec-6da0-44f5-99fb-5b9d958686d1" providerId="ADAL" clId="{82CE60F4-96D3-4898-95C9-7201FC6F2EEF}" dt="2019-11-25T18:09:44.451" v="414" actId="1076"/>
          <ac:spMkLst>
            <pc:docMk/>
            <pc:sldMk cId="1798519544" sldId="354"/>
            <ac:spMk id="13" creationId="{00000000-0000-0000-0000-000000000000}"/>
          </ac:spMkLst>
        </pc:spChg>
      </pc:sldChg>
      <pc:sldChg chg="addSp delSp modSp mod setBg">
        <pc:chgData name="Stokhof Harry" userId="9e19e3ec-6da0-44f5-99fb-5b9d958686d1" providerId="ADAL" clId="{82CE60F4-96D3-4898-95C9-7201FC6F2EEF}" dt="2019-11-22T09:44:58.940" v="125" actId="1076"/>
        <pc:sldMkLst>
          <pc:docMk/>
          <pc:sldMk cId="2396077988" sldId="355"/>
        </pc:sldMkLst>
        <pc:spChg chg="mod">
          <ac:chgData name="Stokhof Harry" userId="9e19e3ec-6da0-44f5-99fb-5b9d958686d1" providerId="ADAL" clId="{82CE60F4-96D3-4898-95C9-7201FC6F2EEF}" dt="2019-11-22T09:44:46.450" v="121" actId="26606"/>
          <ac:spMkLst>
            <pc:docMk/>
            <pc:sldMk cId="2396077988" sldId="355"/>
            <ac:spMk id="3" creationId="{00000000-0000-0000-0000-000000000000}"/>
          </ac:spMkLst>
        </pc:spChg>
        <pc:spChg chg="mod">
          <ac:chgData name="Stokhof Harry" userId="9e19e3ec-6da0-44f5-99fb-5b9d958686d1" providerId="ADAL" clId="{82CE60F4-96D3-4898-95C9-7201FC6F2EEF}" dt="2019-11-22T09:44:46.450" v="121" actId="26606"/>
          <ac:spMkLst>
            <pc:docMk/>
            <pc:sldMk cId="2396077988" sldId="355"/>
            <ac:spMk id="4" creationId="{00000000-0000-0000-0000-000000000000}"/>
          </ac:spMkLst>
        </pc:spChg>
        <pc:spChg chg="del">
          <ac:chgData name="Stokhof Harry" userId="9e19e3ec-6da0-44f5-99fb-5b9d958686d1" providerId="ADAL" clId="{82CE60F4-96D3-4898-95C9-7201FC6F2EEF}" dt="2019-11-22T09:44:28.739" v="119" actId="478"/>
          <ac:spMkLst>
            <pc:docMk/>
            <pc:sldMk cId="2396077988" sldId="355"/>
            <ac:spMk id="10" creationId="{00000000-0000-0000-0000-000000000000}"/>
          </ac:spMkLst>
        </pc:spChg>
        <pc:spChg chg="del">
          <ac:chgData name="Stokhof Harry" userId="9e19e3ec-6da0-44f5-99fb-5b9d958686d1" providerId="ADAL" clId="{82CE60F4-96D3-4898-95C9-7201FC6F2EEF}" dt="2019-11-22T09:44:25.805" v="118" actId="478"/>
          <ac:spMkLst>
            <pc:docMk/>
            <pc:sldMk cId="2396077988" sldId="355"/>
            <ac:spMk id="11" creationId="{00000000-0000-0000-0000-000000000000}"/>
          </ac:spMkLst>
        </pc:spChg>
        <pc:spChg chg="del">
          <ac:chgData name="Stokhof Harry" userId="9e19e3ec-6da0-44f5-99fb-5b9d958686d1" providerId="ADAL" clId="{82CE60F4-96D3-4898-95C9-7201FC6F2EEF}" dt="2019-11-22T09:44:25.805" v="118" actId="478"/>
          <ac:spMkLst>
            <pc:docMk/>
            <pc:sldMk cId="2396077988" sldId="355"/>
            <ac:spMk id="13" creationId="{00000000-0000-0000-0000-000000000000}"/>
          </ac:spMkLst>
        </pc:spChg>
        <pc:spChg chg="mod">
          <ac:chgData name="Stokhof Harry" userId="9e19e3ec-6da0-44f5-99fb-5b9d958686d1" providerId="ADAL" clId="{82CE60F4-96D3-4898-95C9-7201FC6F2EEF}" dt="2019-11-22T09:44:58.940" v="125" actId="1076"/>
          <ac:spMkLst>
            <pc:docMk/>
            <pc:sldMk cId="2396077988" sldId="355"/>
            <ac:spMk id="24" creationId="{00000000-0000-0000-0000-000000000000}"/>
          </ac:spMkLst>
        </pc:spChg>
        <pc:spChg chg="add">
          <ac:chgData name="Stokhof Harry" userId="9e19e3ec-6da0-44f5-99fb-5b9d958686d1" providerId="ADAL" clId="{82CE60F4-96D3-4898-95C9-7201FC6F2EEF}" dt="2019-11-22T09:44:46.450" v="121" actId="26606"/>
          <ac:spMkLst>
            <pc:docMk/>
            <pc:sldMk cId="2396077988" sldId="355"/>
            <ac:spMk id="29" creationId="{A4AC5506-6312-4701-8D3C-40187889A947}"/>
          </ac:spMkLst>
        </pc:spChg>
        <pc:picChg chg="add mod ord">
          <ac:chgData name="Stokhof Harry" userId="9e19e3ec-6da0-44f5-99fb-5b9d958686d1" providerId="ADAL" clId="{82CE60F4-96D3-4898-95C9-7201FC6F2EEF}" dt="2019-11-22T09:44:46.450" v="121" actId="26606"/>
          <ac:picMkLst>
            <pc:docMk/>
            <pc:sldMk cId="2396077988" sldId="355"/>
            <ac:picMk id="2" creationId="{F8C220FD-74FE-470E-84A6-F8038C043356}"/>
          </ac:picMkLst>
        </pc:picChg>
        <pc:picChg chg="del">
          <ac:chgData name="Stokhof Harry" userId="9e19e3ec-6da0-44f5-99fb-5b9d958686d1" providerId="ADAL" clId="{82CE60F4-96D3-4898-95C9-7201FC6F2EEF}" dt="2019-11-22T09:44:25.805" v="118" actId="478"/>
          <ac:picMkLst>
            <pc:docMk/>
            <pc:sldMk cId="2396077988" sldId="355"/>
            <ac:picMk id="5" creationId="{00000000-0000-0000-0000-000000000000}"/>
          </ac:picMkLst>
        </pc:picChg>
      </pc:sldChg>
      <pc:sldChg chg="addSp delSp modSp mod setBg">
        <pc:chgData name="Stokhof Harry" userId="9e19e3ec-6da0-44f5-99fb-5b9d958686d1" providerId="ADAL" clId="{82CE60F4-96D3-4898-95C9-7201FC6F2EEF}" dt="2019-11-22T09:48:04.164" v="151" actId="1076"/>
        <pc:sldMkLst>
          <pc:docMk/>
          <pc:sldMk cId="280187112" sldId="356"/>
        </pc:sldMkLst>
        <pc:spChg chg="mod">
          <ac:chgData name="Stokhof Harry" userId="9e19e3ec-6da0-44f5-99fb-5b9d958686d1" providerId="ADAL" clId="{82CE60F4-96D3-4898-95C9-7201FC6F2EEF}" dt="2019-11-22T09:45:35.463" v="130" actId="6549"/>
          <ac:spMkLst>
            <pc:docMk/>
            <pc:sldMk cId="280187112" sldId="356"/>
            <ac:spMk id="2" creationId="{00000000-0000-0000-0000-000000000000}"/>
          </ac:spMkLst>
        </pc:spChg>
        <pc:spChg chg="mod">
          <ac:chgData name="Stokhof Harry" userId="9e19e3ec-6da0-44f5-99fb-5b9d958686d1" providerId="ADAL" clId="{82CE60F4-96D3-4898-95C9-7201FC6F2EEF}" dt="2019-11-22T09:45:28.805" v="128" actId="26606"/>
          <ac:spMkLst>
            <pc:docMk/>
            <pc:sldMk cId="280187112" sldId="356"/>
            <ac:spMk id="3"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5" creationId="{00000000-0000-0000-0000-000000000000}"/>
          </ac:spMkLst>
        </pc:spChg>
        <pc:spChg chg="add mod">
          <ac:chgData name="Stokhof Harry" userId="9e19e3ec-6da0-44f5-99fb-5b9d958686d1" providerId="ADAL" clId="{82CE60F4-96D3-4898-95C9-7201FC6F2EEF}" dt="2019-11-22T09:48:04.164" v="151" actId="1076"/>
          <ac:spMkLst>
            <pc:docMk/>
            <pc:sldMk cId="280187112" sldId="356"/>
            <ac:spMk id="6" creationId="{76F0DFEE-BDD7-41BB-8367-B09CCD8F46EA}"/>
          </ac:spMkLst>
        </pc:spChg>
        <pc:spChg chg="del">
          <ac:chgData name="Stokhof Harry" userId="9e19e3ec-6da0-44f5-99fb-5b9d958686d1" providerId="ADAL" clId="{82CE60F4-96D3-4898-95C9-7201FC6F2EEF}" dt="2019-11-22T09:45:17.268" v="126" actId="478"/>
          <ac:spMkLst>
            <pc:docMk/>
            <pc:sldMk cId="280187112" sldId="356"/>
            <ac:spMk id="7" creationId="{00000000-0000-0000-0000-000000000000}"/>
          </ac:spMkLst>
        </pc:spChg>
        <pc:spChg chg="add">
          <ac:chgData name="Stokhof Harry" userId="9e19e3ec-6da0-44f5-99fb-5b9d958686d1" providerId="ADAL" clId="{82CE60F4-96D3-4898-95C9-7201FC6F2EEF}" dt="2019-11-22T09:45:28.805" v="128" actId="26606"/>
          <ac:spMkLst>
            <pc:docMk/>
            <pc:sldMk cId="280187112" sldId="356"/>
            <ac:spMk id="9" creationId="{96918796-2918-40D6-BE3A-4600C47FCD42}"/>
          </ac:spMkLst>
        </pc:spChg>
        <pc:spChg chg="del">
          <ac:chgData name="Stokhof Harry" userId="9e19e3ec-6da0-44f5-99fb-5b9d958686d1" providerId="ADAL" clId="{82CE60F4-96D3-4898-95C9-7201FC6F2EEF}" dt="2019-11-22T09:45:17.268" v="126" actId="478"/>
          <ac:spMkLst>
            <pc:docMk/>
            <pc:sldMk cId="280187112" sldId="356"/>
            <ac:spMk id="17"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18"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19"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20"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21"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24"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25"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26"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27"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28"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29"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30"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31"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32"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33"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34"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36"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37" creationId="{00000000-0000-0000-0000-000000000000}"/>
          </ac:spMkLst>
        </pc:spChg>
        <pc:spChg chg="del">
          <ac:chgData name="Stokhof Harry" userId="9e19e3ec-6da0-44f5-99fb-5b9d958686d1" providerId="ADAL" clId="{82CE60F4-96D3-4898-95C9-7201FC6F2EEF}" dt="2019-11-22T09:45:17.268" v="126" actId="478"/>
          <ac:spMkLst>
            <pc:docMk/>
            <pc:sldMk cId="280187112" sldId="356"/>
            <ac:spMk id="38" creationId="{00000000-0000-0000-0000-000000000000}"/>
          </ac:spMkLst>
        </pc:spChg>
        <pc:picChg chg="add del mod">
          <ac:chgData name="Stokhof Harry" userId="9e19e3ec-6da0-44f5-99fb-5b9d958686d1" providerId="ADAL" clId="{82CE60F4-96D3-4898-95C9-7201FC6F2EEF}" dt="2019-11-22T09:47:08.915" v="143" actId="478"/>
          <ac:picMkLst>
            <pc:docMk/>
            <pc:sldMk cId="280187112" sldId="356"/>
            <ac:picMk id="4" creationId="{85A437E6-7A4C-4D95-BBE4-3B010689ADC5}"/>
          </ac:picMkLst>
        </pc:picChg>
        <pc:picChg chg="add mod">
          <ac:chgData name="Stokhof Harry" userId="9e19e3ec-6da0-44f5-99fb-5b9d958686d1" providerId="ADAL" clId="{82CE60F4-96D3-4898-95C9-7201FC6F2EEF}" dt="2019-11-22T09:47:27.012" v="145" actId="1076"/>
          <ac:picMkLst>
            <pc:docMk/>
            <pc:sldMk cId="280187112" sldId="356"/>
            <ac:picMk id="8" creationId="{4E52D5F1-517E-4894-BFE8-92CE2E706B83}"/>
          </ac:picMkLst>
        </pc:picChg>
        <pc:picChg chg="del">
          <ac:chgData name="Stokhof Harry" userId="9e19e3ec-6da0-44f5-99fb-5b9d958686d1" providerId="ADAL" clId="{82CE60F4-96D3-4898-95C9-7201FC6F2EEF}" dt="2019-11-22T09:45:17.268" v="126" actId="478"/>
          <ac:picMkLst>
            <pc:docMk/>
            <pc:sldMk cId="280187112" sldId="356"/>
            <ac:picMk id="43" creationId="{00000000-0000-0000-0000-000000000000}"/>
          </ac:picMkLst>
        </pc:picChg>
        <pc:picChg chg="del">
          <ac:chgData name="Stokhof Harry" userId="9e19e3ec-6da0-44f5-99fb-5b9d958686d1" providerId="ADAL" clId="{82CE60F4-96D3-4898-95C9-7201FC6F2EEF}" dt="2019-11-22T09:45:17.268" v="126" actId="478"/>
          <ac:picMkLst>
            <pc:docMk/>
            <pc:sldMk cId="280187112" sldId="356"/>
            <ac:picMk id="44" creationId="{00000000-0000-0000-0000-000000000000}"/>
          </ac:picMkLst>
        </pc:picChg>
        <pc:picChg chg="del">
          <ac:chgData name="Stokhof Harry" userId="9e19e3ec-6da0-44f5-99fb-5b9d958686d1" providerId="ADAL" clId="{82CE60F4-96D3-4898-95C9-7201FC6F2EEF}" dt="2019-11-22T09:45:17.268" v="126" actId="478"/>
          <ac:picMkLst>
            <pc:docMk/>
            <pc:sldMk cId="280187112" sldId="356"/>
            <ac:picMk id="45" creationId="{00000000-0000-0000-0000-000000000000}"/>
          </ac:picMkLst>
        </pc:picChg>
        <pc:picChg chg="del">
          <ac:chgData name="Stokhof Harry" userId="9e19e3ec-6da0-44f5-99fb-5b9d958686d1" providerId="ADAL" clId="{82CE60F4-96D3-4898-95C9-7201FC6F2EEF}" dt="2019-11-22T09:45:17.268" v="126" actId="478"/>
          <ac:picMkLst>
            <pc:docMk/>
            <pc:sldMk cId="280187112" sldId="356"/>
            <ac:picMk id="46" creationId="{00000000-0000-0000-0000-000000000000}"/>
          </ac:picMkLst>
        </pc:picChg>
      </pc:sldChg>
      <pc:sldChg chg="addSp delSp modSp mod setBg">
        <pc:chgData name="Stokhof Harry" userId="9e19e3ec-6da0-44f5-99fb-5b9d958686d1" providerId="ADAL" clId="{82CE60F4-96D3-4898-95C9-7201FC6F2EEF}" dt="2019-11-22T09:47:02.466" v="142" actId="26606"/>
        <pc:sldMkLst>
          <pc:docMk/>
          <pc:sldMk cId="3084932602" sldId="357"/>
        </pc:sldMkLst>
        <pc:spChg chg="del">
          <ac:chgData name="Stokhof Harry" userId="9e19e3ec-6da0-44f5-99fb-5b9d958686d1" providerId="ADAL" clId="{82CE60F4-96D3-4898-95C9-7201FC6F2EEF}" dt="2019-11-22T09:46:11.819" v="138" actId="478"/>
          <ac:spMkLst>
            <pc:docMk/>
            <pc:sldMk cId="3084932602" sldId="357"/>
            <ac:spMk id="7"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17"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18"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19"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20"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21" creationId="{00000000-0000-0000-0000-000000000000}"/>
          </ac:spMkLst>
        </pc:spChg>
        <pc:spChg chg="mod">
          <ac:chgData name="Stokhof Harry" userId="9e19e3ec-6da0-44f5-99fb-5b9d958686d1" providerId="ADAL" clId="{82CE60F4-96D3-4898-95C9-7201FC6F2EEF}" dt="2019-11-22T09:47:02.466" v="142" actId="26606"/>
          <ac:spMkLst>
            <pc:docMk/>
            <pc:sldMk cId="3084932602" sldId="357"/>
            <ac:spMk id="23"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24"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25"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26"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27"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28"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29"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30"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31"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32"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33"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34" creationId="{00000000-0000-0000-0000-000000000000}"/>
          </ac:spMkLst>
        </pc:spChg>
        <pc:spChg chg="add">
          <ac:chgData name="Stokhof Harry" userId="9e19e3ec-6da0-44f5-99fb-5b9d958686d1" providerId="ADAL" clId="{82CE60F4-96D3-4898-95C9-7201FC6F2EEF}" dt="2019-11-22T09:47:02.466" v="142" actId="26606"/>
          <ac:spMkLst>
            <pc:docMk/>
            <pc:sldMk cId="3084932602" sldId="357"/>
            <ac:spMk id="35" creationId="{A4AC5506-6312-4701-8D3C-40187889A947}"/>
          </ac:spMkLst>
        </pc:spChg>
        <pc:spChg chg="del">
          <ac:chgData name="Stokhof Harry" userId="9e19e3ec-6da0-44f5-99fb-5b9d958686d1" providerId="ADAL" clId="{82CE60F4-96D3-4898-95C9-7201FC6F2EEF}" dt="2019-11-22T09:46:11.819" v="138" actId="478"/>
          <ac:spMkLst>
            <pc:docMk/>
            <pc:sldMk cId="3084932602" sldId="357"/>
            <ac:spMk id="36"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37" creationId="{00000000-0000-0000-0000-000000000000}"/>
          </ac:spMkLst>
        </pc:spChg>
        <pc:spChg chg="del">
          <ac:chgData name="Stokhof Harry" userId="9e19e3ec-6da0-44f5-99fb-5b9d958686d1" providerId="ADAL" clId="{82CE60F4-96D3-4898-95C9-7201FC6F2EEF}" dt="2019-11-22T09:46:11.819" v="138" actId="478"/>
          <ac:spMkLst>
            <pc:docMk/>
            <pc:sldMk cId="3084932602" sldId="357"/>
            <ac:spMk id="38" creationId="{00000000-0000-0000-0000-000000000000}"/>
          </ac:spMkLst>
        </pc:spChg>
        <pc:picChg chg="del">
          <ac:chgData name="Stokhof Harry" userId="9e19e3ec-6da0-44f5-99fb-5b9d958686d1" providerId="ADAL" clId="{82CE60F4-96D3-4898-95C9-7201FC6F2EEF}" dt="2019-11-22T09:46:07.712" v="137" actId="478"/>
          <ac:picMkLst>
            <pc:docMk/>
            <pc:sldMk cId="3084932602" sldId="357"/>
            <ac:picMk id="2" creationId="{00000000-0000-0000-0000-000000000000}"/>
          </ac:picMkLst>
        </pc:picChg>
        <pc:picChg chg="add del">
          <ac:chgData name="Stokhof Harry" userId="9e19e3ec-6da0-44f5-99fb-5b9d958686d1" providerId="ADAL" clId="{82CE60F4-96D3-4898-95C9-7201FC6F2EEF}" dt="2019-11-22T09:46:45.283" v="140"/>
          <ac:picMkLst>
            <pc:docMk/>
            <pc:sldMk cId="3084932602" sldId="357"/>
            <ac:picMk id="3" creationId="{56DB05B7-4182-4781-AFE5-D15DA2E8694E}"/>
          </ac:picMkLst>
        </pc:picChg>
        <pc:picChg chg="add mod">
          <ac:chgData name="Stokhof Harry" userId="9e19e3ec-6da0-44f5-99fb-5b9d958686d1" providerId="ADAL" clId="{82CE60F4-96D3-4898-95C9-7201FC6F2EEF}" dt="2019-11-22T09:47:02.466" v="142" actId="26606"/>
          <ac:picMkLst>
            <pc:docMk/>
            <pc:sldMk cId="3084932602" sldId="357"/>
            <ac:picMk id="4" creationId="{88813962-14EE-41D9-AB4E-5F05A80AC665}"/>
          </ac:picMkLst>
        </pc:picChg>
      </pc:sldChg>
      <pc:sldChg chg="addSp delSp modSp mod setBg">
        <pc:chgData name="Stokhof Harry" userId="9e19e3ec-6da0-44f5-99fb-5b9d958686d1" providerId="ADAL" clId="{82CE60F4-96D3-4898-95C9-7201FC6F2EEF}" dt="2019-11-22T09:49:00.175" v="156"/>
        <pc:sldMkLst>
          <pc:docMk/>
          <pc:sldMk cId="3541237065" sldId="358"/>
        </pc:sldMkLst>
        <pc:spChg chg="del">
          <ac:chgData name="Stokhof Harry" userId="9e19e3ec-6da0-44f5-99fb-5b9d958686d1" providerId="ADAL" clId="{82CE60F4-96D3-4898-95C9-7201FC6F2EEF}" dt="2019-11-22T09:48:17.888" v="152" actId="478"/>
          <ac:spMkLst>
            <pc:docMk/>
            <pc:sldMk cId="3541237065" sldId="358"/>
            <ac:spMk id="3"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7"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17"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18"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19"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20"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21" creationId="{00000000-0000-0000-0000-000000000000}"/>
          </ac:spMkLst>
        </pc:spChg>
        <pc:spChg chg="mod">
          <ac:chgData name="Stokhof Harry" userId="9e19e3ec-6da0-44f5-99fb-5b9d958686d1" providerId="ADAL" clId="{82CE60F4-96D3-4898-95C9-7201FC6F2EEF}" dt="2019-11-22T09:48:33.245" v="154" actId="26606"/>
          <ac:spMkLst>
            <pc:docMk/>
            <pc:sldMk cId="3541237065" sldId="358"/>
            <ac:spMk id="23"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24"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25"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26"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27"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28"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29"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30"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31"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32"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33"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34" creationId="{00000000-0000-0000-0000-000000000000}"/>
          </ac:spMkLst>
        </pc:spChg>
        <pc:spChg chg="add">
          <ac:chgData name="Stokhof Harry" userId="9e19e3ec-6da0-44f5-99fb-5b9d958686d1" providerId="ADAL" clId="{82CE60F4-96D3-4898-95C9-7201FC6F2EEF}" dt="2019-11-22T09:48:33.245" v="154" actId="26606"/>
          <ac:spMkLst>
            <pc:docMk/>
            <pc:sldMk cId="3541237065" sldId="358"/>
            <ac:spMk id="35" creationId="{A4AC5506-6312-4701-8D3C-40187889A947}"/>
          </ac:spMkLst>
        </pc:spChg>
        <pc:spChg chg="del">
          <ac:chgData name="Stokhof Harry" userId="9e19e3ec-6da0-44f5-99fb-5b9d958686d1" providerId="ADAL" clId="{82CE60F4-96D3-4898-95C9-7201FC6F2EEF}" dt="2019-11-22T09:48:17.888" v="152" actId="478"/>
          <ac:spMkLst>
            <pc:docMk/>
            <pc:sldMk cId="3541237065" sldId="358"/>
            <ac:spMk id="36"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37" creationId="{00000000-0000-0000-0000-000000000000}"/>
          </ac:spMkLst>
        </pc:spChg>
        <pc:spChg chg="del">
          <ac:chgData name="Stokhof Harry" userId="9e19e3ec-6da0-44f5-99fb-5b9d958686d1" providerId="ADAL" clId="{82CE60F4-96D3-4898-95C9-7201FC6F2EEF}" dt="2019-11-22T09:48:17.888" v="152" actId="478"/>
          <ac:spMkLst>
            <pc:docMk/>
            <pc:sldMk cId="3541237065" sldId="358"/>
            <ac:spMk id="38" creationId="{00000000-0000-0000-0000-000000000000}"/>
          </ac:spMkLst>
        </pc:spChg>
        <pc:picChg chg="del">
          <ac:chgData name="Stokhof Harry" userId="9e19e3ec-6da0-44f5-99fb-5b9d958686d1" providerId="ADAL" clId="{82CE60F4-96D3-4898-95C9-7201FC6F2EEF}" dt="2019-11-22T09:48:17.888" v="152" actId="478"/>
          <ac:picMkLst>
            <pc:docMk/>
            <pc:sldMk cId="3541237065" sldId="358"/>
            <ac:picMk id="2" creationId="{00000000-0000-0000-0000-000000000000}"/>
          </ac:picMkLst>
        </pc:picChg>
        <pc:picChg chg="del">
          <ac:chgData name="Stokhof Harry" userId="9e19e3ec-6da0-44f5-99fb-5b9d958686d1" providerId="ADAL" clId="{82CE60F4-96D3-4898-95C9-7201FC6F2EEF}" dt="2019-11-22T09:48:17.888" v="152" actId="478"/>
          <ac:picMkLst>
            <pc:docMk/>
            <pc:sldMk cId="3541237065" sldId="358"/>
            <ac:picMk id="4" creationId="{00000000-0000-0000-0000-000000000000}"/>
          </ac:picMkLst>
        </pc:picChg>
        <pc:picChg chg="del">
          <ac:chgData name="Stokhof Harry" userId="9e19e3ec-6da0-44f5-99fb-5b9d958686d1" providerId="ADAL" clId="{82CE60F4-96D3-4898-95C9-7201FC6F2EEF}" dt="2019-11-22T09:48:17.888" v="152" actId="478"/>
          <ac:picMkLst>
            <pc:docMk/>
            <pc:sldMk cId="3541237065" sldId="358"/>
            <ac:picMk id="5" creationId="{00000000-0000-0000-0000-000000000000}"/>
          </ac:picMkLst>
        </pc:picChg>
        <pc:picChg chg="del">
          <ac:chgData name="Stokhof Harry" userId="9e19e3ec-6da0-44f5-99fb-5b9d958686d1" providerId="ADAL" clId="{82CE60F4-96D3-4898-95C9-7201FC6F2EEF}" dt="2019-11-22T09:48:17.888" v="152" actId="478"/>
          <ac:picMkLst>
            <pc:docMk/>
            <pc:sldMk cId="3541237065" sldId="358"/>
            <ac:picMk id="6" creationId="{00000000-0000-0000-0000-000000000000}"/>
          </ac:picMkLst>
        </pc:picChg>
        <pc:picChg chg="del">
          <ac:chgData name="Stokhof Harry" userId="9e19e3ec-6da0-44f5-99fb-5b9d958686d1" providerId="ADAL" clId="{82CE60F4-96D3-4898-95C9-7201FC6F2EEF}" dt="2019-11-22T09:48:17.888" v="152" actId="478"/>
          <ac:picMkLst>
            <pc:docMk/>
            <pc:sldMk cId="3541237065" sldId="358"/>
            <ac:picMk id="8" creationId="{00000000-0000-0000-0000-000000000000}"/>
          </ac:picMkLst>
        </pc:picChg>
        <pc:picChg chg="add del mod">
          <ac:chgData name="Stokhof Harry" userId="9e19e3ec-6da0-44f5-99fb-5b9d958686d1" providerId="ADAL" clId="{82CE60F4-96D3-4898-95C9-7201FC6F2EEF}" dt="2019-11-22T09:48:57.286" v="155" actId="478"/>
          <ac:picMkLst>
            <pc:docMk/>
            <pc:sldMk cId="3541237065" sldId="358"/>
            <ac:picMk id="9" creationId="{3A52D541-0D76-4BED-B497-EC72B3D8413D}"/>
          </ac:picMkLst>
        </pc:picChg>
        <pc:picChg chg="add">
          <ac:chgData name="Stokhof Harry" userId="9e19e3ec-6da0-44f5-99fb-5b9d958686d1" providerId="ADAL" clId="{82CE60F4-96D3-4898-95C9-7201FC6F2EEF}" dt="2019-11-22T09:49:00.175" v="156"/>
          <ac:picMkLst>
            <pc:docMk/>
            <pc:sldMk cId="3541237065" sldId="358"/>
            <ac:picMk id="10" creationId="{16747B68-A693-4290-A3DA-8B741C6DA208}"/>
          </ac:picMkLst>
        </pc:picChg>
      </pc:sldChg>
      <pc:sldChg chg="addSp delSp modSp mod setBg">
        <pc:chgData name="Stokhof Harry" userId="9e19e3ec-6da0-44f5-99fb-5b9d958686d1" providerId="ADAL" clId="{82CE60F4-96D3-4898-95C9-7201FC6F2EEF}" dt="2019-11-22T09:49:32.813" v="160" actId="26606"/>
        <pc:sldMkLst>
          <pc:docMk/>
          <pc:sldMk cId="1484508487" sldId="359"/>
        </pc:sldMkLst>
        <pc:spChg chg="mod">
          <ac:chgData name="Stokhof Harry" userId="9e19e3ec-6da0-44f5-99fb-5b9d958686d1" providerId="ADAL" clId="{82CE60F4-96D3-4898-95C9-7201FC6F2EEF}" dt="2019-11-22T09:49:32.813" v="160" actId="26606"/>
          <ac:spMkLst>
            <pc:docMk/>
            <pc:sldMk cId="1484508487" sldId="359"/>
            <ac:spMk id="3"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7" creationId="{00000000-0000-0000-0000-000000000000}"/>
          </ac:spMkLst>
        </pc:spChg>
        <pc:spChg chg="add">
          <ac:chgData name="Stokhof Harry" userId="9e19e3ec-6da0-44f5-99fb-5b9d958686d1" providerId="ADAL" clId="{82CE60F4-96D3-4898-95C9-7201FC6F2EEF}" dt="2019-11-22T09:49:32.813" v="160" actId="26606"/>
          <ac:spMkLst>
            <pc:docMk/>
            <pc:sldMk cId="1484508487" sldId="359"/>
            <ac:spMk id="9" creationId="{A4AC5506-6312-4701-8D3C-40187889A947}"/>
          </ac:spMkLst>
        </pc:spChg>
        <pc:spChg chg="del">
          <ac:chgData name="Stokhof Harry" userId="9e19e3ec-6da0-44f5-99fb-5b9d958686d1" providerId="ADAL" clId="{82CE60F4-96D3-4898-95C9-7201FC6F2EEF}" dt="2019-11-22T09:49:24.907" v="157" actId="478"/>
          <ac:spMkLst>
            <pc:docMk/>
            <pc:sldMk cId="1484508487" sldId="359"/>
            <ac:spMk id="17"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18"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19"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20"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21"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24"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25"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26"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27"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28"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29"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30"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31"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32"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33"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34"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36"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37" creationId="{00000000-0000-0000-0000-000000000000}"/>
          </ac:spMkLst>
        </pc:spChg>
        <pc:spChg chg="del">
          <ac:chgData name="Stokhof Harry" userId="9e19e3ec-6da0-44f5-99fb-5b9d958686d1" providerId="ADAL" clId="{82CE60F4-96D3-4898-95C9-7201FC6F2EEF}" dt="2019-11-22T09:49:24.907" v="157" actId="478"/>
          <ac:spMkLst>
            <pc:docMk/>
            <pc:sldMk cId="1484508487" sldId="359"/>
            <ac:spMk id="38" creationId="{00000000-0000-0000-0000-000000000000}"/>
          </ac:spMkLst>
        </pc:spChg>
        <pc:picChg chg="del">
          <ac:chgData name="Stokhof Harry" userId="9e19e3ec-6da0-44f5-99fb-5b9d958686d1" providerId="ADAL" clId="{82CE60F4-96D3-4898-95C9-7201FC6F2EEF}" dt="2019-11-22T09:49:24.907" v="157" actId="478"/>
          <ac:picMkLst>
            <pc:docMk/>
            <pc:sldMk cId="1484508487" sldId="359"/>
            <ac:picMk id="2" creationId="{00000000-0000-0000-0000-000000000000}"/>
          </ac:picMkLst>
        </pc:picChg>
        <pc:picChg chg="add mod">
          <ac:chgData name="Stokhof Harry" userId="9e19e3ec-6da0-44f5-99fb-5b9d958686d1" providerId="ADAL" clId="{82CE60F4-96D3-4898-95C9-7201FC6F2EEF}" dt="2019-11-22T09:49:32.813" v="160" actId="26606"/>
          <ac:picMkLst>
            <pc:docMk/>
            <pc:sldMk cId="1484508487" sldId="359"/>
            <ac:picMk id="4" creationId="{67EAE376-B4C7-4287-89E4-6C10F5D0864C}"/>
          </ac:picMkLst>
        </pc:picChg>
        <pc:picChg chg="del">
          <ac:chgData name="Stokhof Harry" userId="9e19e3ec-6da0-44f5-99fb-5b9d958686d1" providerId="ADAL" clId="{82CE60F4-96D3-4898-95C9-7201FC6F2EEF}" dt="2019-11-22T09:49:24.907" v="157" actId="478"/>
          <ac:picMkLst>
            <pc:docMk/>
            <pc:sldMk cId="1484508487" sldId="359"/>
            <ac:picMk id="5" creationId="{00000000-0000-0000-0000-000000000000}"/>
          </ac:picMkLst>
        </pc:picChg>
        <pc:picChg chg="del">
          <ac:chgData name="Stokhof Harry" userId="9e19e3ec-6da0-44f5-99fb-5b9d958686d1" providerId="ADAL" clId="{82CE60F4-96D3-4898-95C9-7201FC6F2EEF}" dt="2019-11-22T09:49:24.907" v="157" actId="478"/>
          <ac:picMkLst>
            <pc:docMk/>
            <pc:sldMk cId="1484508487" sldId="359"/>
            <ac:picMk id="6" creationId="{00000000-0000-0000-0000-000000000000}"/>
          </ac:picMkLst>
        </pc:picChg>
        <pc:picChg chg="del">
          <ac:chgData name="Stokhof Harry" userId="9e19e3ec-6da0-44f5-99fb-5b9d958686d1" providerId="ADAL" clId="{82CE60F4-96D3-4898-95C9-7201FC6F2EEF}" dt="2019-11-22T09:49:24.907" v="157" actId="478"/>
          <ac:picMkLst>
            <pc:docMk/>
            <pc:sldMk cId="1484508487" sldId="359"/>
            <ac:picMk id="8" creationId="{00000000-0000-0000-0000-000000000000}"/>
          </ac:picMkLst>
        </pc:picChg>
        <pc:picChg chg="del">
          <ac:chgData name="Stokhof Harry" userId="9e19e3ec-6da0-44f5-99fb-5b9d958686d1" providerId="ADAL" clId="{82CE60F4-96D3-4898-95C9-7201FC6F2EEF}" dt="2019-11-22T09:49:24.907" v="157" actId="478"/>
          <ac:picMkLst>
            <pc:docMk/>
            <pc:sldMk cId="1484508487" sldId="359"/>
            <ac:picMk id="35" creationId="{00000000-0000-0000-0000-000000000000}"/>
          </ac:picMkLst>
        </pc:picChg>
        <pc:picChg chg="del">
          <ac:chgData name="Stokhof Harry" userId="9e19e3ec-6da0-44f5-99fb-5b9d958686d1" providerId="ADAL" clId="{82CE60F4-96D3-4898-95C9-7201FC6F2EEF}" dt="2019-11-22T09:49:28.664" v="158" actId="478"/>
          <ac:picMkLst>
            <pc:docMk/>
            <pc:sldMk cId="1484508487" sldId="359"/>
            <ac:picMk id="39" creationId="{00000000-0000-0000-0000-000000000000}"/>
          </ac:picMkLst>
        </pc:picChg>
        <pc:picChg chg="del">
          <ac:chgData name="Stokhof Harry" userId="9e19e3ec-6da0-44f5-99fb-5b9d958686d1" providerId="ADAL" clId="{82CE60F4-96D3-4898-95C9-7201FC6F2EEF}" dt="2019-11-22T09:49:24.907" v="157" actId="478"/>
          <ac:picMkLst>
            <pc:docMk/>
            <pc:sldMk cId="1484508487" sldId="359"/>
            <ac:picMk id="40" creationId="{00000000-0000-0000-0000-000000000000}"/>
          </ac:picMkLst>
        </pc:picChg>
      </pc:sldChg>
      <pc:sldChg chg="addSp delSp modSp mod setBg">
        <pc:chgData name="Stokhof Harry" userId="9e19e3ec-6da0-44f5-99fb-5b9d958686d1" providerId="ADAL" clId="{82CE60F4-96D3-4898-95C9-7201FC6F2EEF}" dt="2019-11-22T09:50:26.005" v="180" actId="5793"/>
        <pc:sldMkLst>
          <pc:docMk/>
          <pc:sldMk cId="4157271929" sldId="360"/>
        </pc:sldMkLst>
        <pc:spChg chg="mod">
          <ac:chgData name="Stokhof Harry" userId="9e19e3ec-6da0-44f5-99fb-5b9d958686d1" providerId="ADAL" clId="{82CE60F4-96D3-4898-95C9-7201FC6F2EEF}" dt="2019-11-22T09:49:55.158" v="163" actId="26606"/>
          <ac:spMkLst>
            <pc:docMk/>
            <pc:sldMk cId="4157271929" sldId="360"/>
            <ac:spMk id="3" creationId="{00000000-0000-0000-0000-000000000000}"/>
          </ac:spMkLst>
        </pc:spChg>
        <pc:spChg chg="mod">
          <ac:chgData name="Stokhof Harry" userId="9e19e3ec-6da0-44f5-99fb-5b9d958686d1" providerId="ADAL" clId="{82CE60F4-96D3-4898-95C9-7201FC6F2EEF}" dt="2019-11-22T09:50:26.005" v="180" actId="5793"/>
          <ac:spMkLst>
            <pc:docMk/>
            <pc:sldMk cId="4157271929" sldId="360"/>
            <ac:spMk id="16" creationId="{00000000-0000-0000-0000-000000000000}"/>
          </ac:spMkLst>
        </pc:spChg>
        <pc:spChg chg="add">
          <ac:chgData name="Stokhof Harry" userId="9e19e3ec-6da0-44f5-99fb-5b9d958686d1" providerId="ADAL" clId="{82CE60F4-96D3-4898-95C9-7201FC6F2EEF}" dt="2019-11-22T09:49:55.158" v="163" actId="26606"/>
          <ac:spMkLst>
            <pc:docMk/>
            <pc:sldMk cId="4157271929" sldId="360"/>
            <ac:spMk id="21" creationId="{96918796-2918-40D6-BE3A-4600C47FCD42}"/>
          </ac:spMkLst>
        </pc:spChg>
        <pc:grpChg chg="del">
          <ac:chgData name="Stokhof Harry" userId="9e19e3ec-6da0-44f5-99fb-5b9d958686d1" providerId="ADAL" clId="{82CE60F4-96D3-4898-95C9-7201FC6F2EEF}" dt="2019-11-22T09:49:50.230" v="161" actId="478"/>
          <ac:grpSpMkLst>
            <pc:docMk/>
            <pc:sldMk cId="4157271929" sldId="360"/>
            <ac:grpSpMk id="17" creationId="{00000000-0000-0000-0000-000000000000}"/>
          </ac:grpSpMkLst>
        </pc:grpChg>
        <pc:picChg chg="add mod">
          <ac:chgData name="Stokhof Harry" userId="9e19e3ec-6da0-44f5-99fb-5b9d958686d1" providerId="ADAL" clId="{82CE60F4-96D3-4898-95C9-7201FC6F2EEF}" dt="2019-11-22T09:50:04.235" v="166" actId="1076"/>
          <ac:picMkLst>
            <pc:docMk/>
            <pc:sldMk cId="4157271929" sldId="360"/>
            <ac:picMk id="2" creationId="{BADC1324-C501-47EE-854A-FB43F5539D1F}"/>
          </ac:picMkLst>
        </pc:picChg>
      </pc:sldChg>
      <pc:sldChg chg="addSp delSp modSp mod setBg">
        <pc:chgData name="Stokhof Harry" userId="9e19e3ec-6da0-44f5-99fb-5b9d958686d1" providerId="ADAL" clId="{82CE60F4-96D3-4898-95C9-7201FC6F2EEF}" dt="2019-11-22T09:51:05.927" v="185" actId="26606"/>
        <pc:sldMkLst>
          <pc:docMk/>
          <pc:sldMk cId="1697513880" sldId="361"/>
        </pc:sldMkLst>
        <pc:spChg chg="mod">
          <ac:chgData name="Stokhof Harry" userId="9e19e3ec-6da0-44f5-99fb-5b9d958686d1" providerId="ADAL" clId="{82CE60F4-96D3-4898-95C9-7201FC6F2EEF}" dt="2019-11-22T09:51:05.927" v="185" actId="26606"/>
          <ac:spMkLst>
            <pc:docMk/>
            <pc:sldMk cId="1697513880" sldId="361"/>
            <ac:spMk id="13" creationId="{00000000-0000-0000-0000-000000000000}"/>
          </ac:spMkLst>
        </pc:spChg>
        <pc:spChg chg="add">
          <ac:chgData name="Stokhof Harry" userId="9e19e3ec-6da0-44f5-99fb-5b9d958686d1" providerId="ADAL" clId="{82CE60F4-96D3-4898-95C9-7201FC6F2EEF}" dt="2019-11-22T09:51:05.927" v="185" actId="26606"/>
          <ac:spMkLst>
            <pc:docMk/>
            <pc:sldMk cId="1697513880" sldId="361"/>
            <ac:spMk id="18" creationId="{A4AC5506-6312-4701-8D3C-40187889A947}"/>
          </ac:spMkLst>
        </pc:spChg>
        <pc:picChg chg="add mod">
          <ac:chgData name="Stokhof Harry" userId="9e19e3ec-6da0-44f5-99fb-5b9d958686d1" providerId="ADAL" clId="{82CE60F4-96D3-4898-95C9-7201FC6F2EEF}" dt="2019-11-22T09:51:05.927" v="185" actId="26606"/>
          <ac:picMkLst>
            <pc:docMk/>
            <pc:sldMk cId="1697513880" sldId="361"/>
            <ac:picMk id="2" creationId="{F3BCF2C6-C24E-4CB8-97BB-1D95AEDBE624}"/>
          </ac:picMkLst>
        </pc:picChg>
        <pc:picChg chg="del">
          <ac:chgData name="Stokhof Harry" userId="9e19e3ec-6da0-44f5-99fb-5b9d958686d1" providerId="ADAL" clId="{82CE60F4-96D3-4898-95C9-7201FC6F2EEF}" dt="2019-11-22T09:50:58.489" v="183" actId="478"/>
          <ac:picMkLst>
            <pc:docMk/>
            <pc:sldMk cId="1697513880" sldId="361"/>
            <ac:picMk id="4" creationId="{00000000-0000-0000-0000-000000000000}"/>
          </ac:picMkLst>
        </pc:picChg>
        <pc:picChg chg="add del">
          <ac:chgData name="Stokhof Harry" userId="9e19e3ec-6da0-44f5-99fb-5b9d958686d1" providerId="ADAL" clId="{82CE60F4-96D3-4898-95C9-7201FC6F2EEF}" dt="2019-11-22T09:50:52.422" v="182"/>
          <ac:picMkLst>
            <pc:docMk/>
            <pc:sldMk cId="1697513880" sldId="361"/>
            <ac:picMk id="5" creationId="{A0A38302-8279-4AC4-9D82-4E19D9A6D5DA}"/>
          </ac:picMkLst>
        </pc:picChg>
      </pc:sldChg>
      <pc:sldChg chg="addSp delSp modSp mod setBg">
        <pc:chgData name="Stokhof Harry" userId="9e19e3ec-6da0-44f5-99fb-5b9d958686d1" providerId="ADAL" clId="{82CE60F4-96D3-4898-95C9-7201FC6F2EEF}" dt="2019-11-25T18:10:38.934" v="433" actId="20577"/>
        <pc:sldMkLst>
          <pc:docMk/>
          <pc:sldMk cId="2089801044" sldId="363"/>
        </pc:sldMkLst>
        <pc:spChg chg="mod">
          <ac:chgData name="Stokhof Harry" userId="9e19e3ec-6da0-44f5-99fb-5b9d958686d1" providerId="ADAL" clId="{82CE60F4-96D3-4898-95C9-7201FC6F2EEF}" dt="2019-11-25T18:10:38.934" v="433" actId="20577"/>
          <ac:spMkLst>
            <pc:docMk/>
            <pc:sldMk cId="2089801044" sldId="363"/>
            <ac:spMk id="7" creationId="{00000000-0000-0000-0000-000000000000}"/>
          </ac:spMkLst>
        </pc:spChg>
        <pc:spChg chg="mod ord">
          <ac:chgData name="Stokhof Harry" userId="9e19e3ec-6da0-44f5-99fb-5b9d958686d1" providerId="ADAL" clId="{82CE60F4-96D3-4898-95C9-7201FC6F2EEF}" dt="2019-11-22T09:52:18.764" v="196" actId="1076"/>
          <ac:spMkLst>
            <pc:docMk/>
            <pc:sldMk cId="2089801044" sldId="363"/>
            <ac:spMk id="10" creationId="{00000000-0000-0000-0000-000000000000}"/>
          </ac:spMkLst>
        </pc:spChg>
        <pc:spChg chg="add">
          <ac:chgData name="Stokhof Harry" userId="9e19e3ec-6da0-44f5-99fb-5b9d958686d1" providerId="ADAL" clId="{82CE60F4-96D3-4898-95C9-7201FC6F2EEF}" dt="2019-11-22T09:52:14.153" v="195" actId="26606"/>
          <ac:spMkLst>
            <pc:docMk/>
            <pc:sldMk cId="2089801044" sldId="363"/>
            <ac:spMk id="15" creationId="{A4AC5506-6312-4701-8D3C-40187889A947}"/>
          </ac:spMkLst>
        </pc:spChg>
        <pc:picChg chg="add mod">
          <ac:chgData name="Stokhof Harry" userId="9e19e3ec-6da0-44f5-99fb-5b9d958686d1" providerId="ADAL" clId="{82CE60F4-96D3-4898-95C9-7201FC6F2EEF}" dt="2019-11-22T09:52:14.153" v="195" actId="26606"/>
          <ac:picMkLst>
            <pc:docMk/>
            <pc:sldMk cId="2089801044" sldId="363"/>
            <ac:picMk id="2" creationId="{EC0259A0-C3A0-4FFD-93DB-410671E44DEA}"/>
          </ac:picMkLst>
        </pc:picChg>
        <pc:picChg chg="del">
          <ac:chgData name="Stokhof Harry" userId="9e19e3ec-6da0-44f5-99fb-5b9d958686d1" providerId="ADAL" clId="{82CE60F4-96D3-4898-95C9-7201FC6F2EEF}" dt="2019-11-22T09:52:08.812" v="193"/>
          <ac:picMkLst>
            <pc:docMk/>
            <pc:sldMk cId="2089801044" sldId="363"/>
            <ac:picMk id="9" creationId="{00000000-0000-0000-0000-000000000000}"/>
          </ac:picMkLst>
        </pc:picChg>
      </pc:sldChg>
      <pc:sldChg chg="addSp delSp modSp mod setBg">
        <pc:chgData name="Stokhof Harry" userId="9e19e3ec-6da0-44f5-99fb-5b9d958686d1" providerId="ADAL" clId="{82CE60F4-96D3-4898-95C9-7201FC6F2EEF}" dt="2019-11-22T09:54:17.409" v="227" actId="26606"/>
        <pc:sldMkLst>
          <pc:docMk/>
          <pc:sldMk cId="400669076" sldId="364"/>
        </pc:sldMkLst>
        <pc:spChg chg="mod">
          <ac:chgData name="Stokhof Harry" userId="9e19e3ec-6da0-44f5-99fb-5b9d958686d1" providerId="ADAL" clId="{82CE60F4-96D3-4898-95C9-7201FC6F2EEF}" dt="2019-11-22T09:54:17.409" v="227" actId="26606"/>
          <ac:spMkLst>
            <pc:docMk/>
            <pc:sldMk cId="400669076" sldId="364"/>
            <ac:spMk id="2" creationId="{00000000-0000-0000-0000-000000000000}"/>
          </ac:spMkLst>
        </pc:spChg>
        <pc:spChg chg="mod">
          <ac:chgData name="Stokhof Harry" userId="9e19e3ec-6da0-44f5-99fb-5b9d958686d1" providerId="ADAL" clId="{82CE60F4-96D3-4898-95C9-7201FC6F2EEF}" dt="2019-11-22T09:54:17.409" v="227" actId="26606"/>
          <ac:spMkLst>
            <pc:docMk/>
            <pc:sldMk cId="400669076" sldId="364"/>
            <ac:spMk id="3" creationId="{00000000-0000-0000-0000-000000000000}"/>
          </ac:spMkLst>
        </pc:spChg>
        <pc:spChg chg="add del">
          <ac:chgData name="Stokhof Harry" userId="9e19e3ec-6da0-44f5-99fb-5b9d958686d1" providerId="ADAL" clId="{82CE60F4-96D3-4898-95C9-7201FC6F2EEF}" dt="2019-11-22T09:54:12.518" v="225" actId="26606"/>
          <ac:spMkLst>
            <pc:docMk/>
            <pc:sldMk cId="400669076" sldId="364"/>
            <ac:spMk id="9" creationId="{3CD9DF72-87A3-404E-A828-84CBF11A8303}"/>
          </ac:spMkLst>
        </pc:spChg>
        <pc:picChg chg="mod ord">
          <ac:chgData name="Stokhof Harry" userId="9e19e3ec-6da0-44f5-99fb-5b9d958686d1" providerId="ADAL" clId="{82CE60F4-96D3-4898-95C9-7201FC6F2EEF}" dt="2019-11-22T09:54:17.409" v="227" actId="26606"/>
          <ac:picMkLst>
            <pc:docMk/>
            <pc:sldMk cId="400669076" sldId="364"/>
            <ac:picMk id="4" creationId="{00000000-0000-0000-0000-000000000000}"/>
          </ac:picMkLst>
        </pc:picChg>
        <pc:cxnChg chg="add del">
          <ac:chgData name="Stokhof Harry" userId="9e19e3ec-6da0-44f5-99fb-5b9d958686d1" providerId="ADAL" clId="{82CE60F4-96D3-4898-95C9-7201FC6F2EEF}" dt="2019-11-22T09:54:12.518" v="225" actId="26606"/>
          <ac:cxnSpMkLst>
            <pc:docMk/>
            <pc:sldMk cId="400669076" sldId="364"/>
            <ac:cxnSpMk id="11" creationId="{20E3A342-4D61-4E3F-AF90-1AB42AEB96CC}"/>
          </ac:cxnSpMkLst>
        </pc:cxnChg>
        <pc:cxnChg chg="add del">
          <ac:chgData name="Stokhof Harry" userId="9e19e3ec-6da0-44f5-99fb-5b9d958686d1" providerId="ADAL" clId="{82CE60F4-96D3-4898-95C9-7201FC6F2EEF}" dt="2019-11-22T09:54:17.409" v="227" actId="26606"/>
          <ac:cxnSpMkLst>
            <pc:docMk/>
            <pc:sldMk cId="400669076" sldId="364"/>
            <ac:cxnSpMk id="13" creationId="{E4A809D5-3600-46D4-A466-67F2349A54FB}"/>
          </ac:cxnSpMkLst>
        </pc:cxnChg>
      </pc:sldChg>
      <pc:sldChg chg="addSp delSp modSp del mod setBg">
        <pc:chgData name="Stokhof Harry" userId="9e19e3ec-6da0-44f5-99fb-5b9d958686d1" providerId="ADAL" clId="{82CE60F4-96D3-4898-95C9-7201FC6F2EEF}" dt="2019-11-25T18:13:42.139" v="480" actId="2696"/>
        <pc:sldMkLst>
          <pc:docMk/>
          <pc:sldMk cId="1808856382" sldId="371"/>
        </pc:sldMkLst>
        <pc:spChg chg="mod">
          <ac:chgData name="Stokhof Harry" userId="9e19e3ec-6da0-44f5-99fb-5b9d958686d1" providerId="ADAL" clId="{82CE60F4-96D3-4898-95C9-7201FC6F2EEF}" dt="2019-11-25T18:12:54.921" v="473" actId="207"/>
          <ac:spMkLst>
            <pc:docMk/>
            <pc:sldMk cId="1808856382" sldId="371"/>
            <ac:spMk id="8" creationId="{00000000-0000-0000-0000-000000000000}"/>
          </ac:spMkLst>
        </pc:spChg>
        <pc:spChg chg="mod">
          <ac:chgData name="Stokhof Harry" userId="9e19e3ec-6da0-44f5-99fb-5b9d958686d1" providerId="ADAL" clId="{82CE60F4-96D3-4898-95C9-7201FC6F2EEF}" dt="2019-11-22T14:43:47.514" v="380" actId="1076"/>
          <ac:spMkLst>
            <pc:docMk/>
            <pc:sldMk cId="1808856382" sldId="371"/>
            <ac:spMk id="9" creationId="{00000000-0000-0000-0000-000000000000}"/>
          </ac:spMkLst>
        </pc:spChg>
        <pc:spChg chg="del">
          <ac:chgData name="Stokhof Harry" userId="9e19e3ec-6da0-44f5-99fb-5b9d958686d1" providerId="ADAL" clId="{82CE60F4-96D3-4898-95C9-7201FC6F2EEF}" dt="2019-11-22T10:06:20.526" v="375" actId="478"/>
          <ac:spMkLst>
            <pc:docMk/>
            <pc:sldMk cId="1808856382" sldId="371"/>
            <ac:spMk id="12" creationId="{00000000-0000-0000-0000-000000000000}"/>
          </ac:spMkLst>
        </pc:spChg>
        <pc:spChg chg="del">
          <ac:chgData name="Stokhof Harry" userId="9e19e3ec-6da0-44f5-99fb-5b9d958686d1" providerId="ADAL" clId="{82CE60F4-96D3-4898-95C9-7201FC6F2EEF}" dt="2019-11-22T10:06:20.526" v="375" actId="478"/>
          <ac:spMkLst>
            <pc:docMk/>
            <pc:sldMk cId="1808856382" sldId="371"/>
            <ac:spMk id="13" creationId="{00000000-0000-0000-0000-000000000000}"/>
          </ac:spMkLst>
        </pc:spChg>
        <pc:spChg chg="mod">
          <ac:chgData name="Stokhof Harry" userId="9e19e3ec-6da0-44f5-99fb-5b9d958686d1" providerId="ADAL" clId="{82CE60F4-96D3-4898-95C9-7201FC6F2EEF}" dt="2019-11-22T14:43:53.449" v="381" actId="1076"/>
          <ac:spMkLst>
            <pc:docMk/>
            <pc:sldMk cId="1808856382" sldId="371"/>
            <ac:spMk id="14" creationId="{00000000-0000-0000-0000-000000000000}"/>
          </ac:spMkLst>
        </pc:spChg>
        <pc:spChg chg="add del">
          <ac:chgData name="Stokhof Harry" userId="9e19e3ec-6da0-44f5-99fb-5b9d958686d1" providerId="ADAL" clId="{82CE60F4-96D3-4898-95C9-7201FC6F2EEF}" dt="2019-11-22T10:06:28.577" v="377" actId="26606"/>
          <ac:spMkLst>
            <pc:docMk/>
            <pc:sldMk cId="1808856382" sldId="371"/>
            <ac:spMk id="15" creationId="{37DE4675-85F8-488D-89DA-6FE88ABA5FFE}"/>
          </ac:spMkLst>
        </pc:spChg>
        <pc:spChg chg="add del">
          <ac:chgData name="Stokhof Harry" userId="9e19e3ec-6da0-44f5-99fb-5b9d958686d1" providerId="ADAL" clId="{82CE60F4-96D3-4898-95C9-7201FC6F2EEF}" dt="2019-11-22T10:06:28.577" v="377" actId="26606"/>
          <ac:spMkLst>
            <pc:docMk/>
            <pc:sldMk cId="1808856382" sldId="371"/>
            <ac:spMk id="16" creationId="{60AA2DBD-B6B9-4641-93DE-186D746A0E05}"/>
          </ac:spMkLst>
        </pc:spChg>
        <pc:spChg chg="add">
          <ac:chgData name="Stokhof Harry" userId="9e19e3ec-6da0-44f5-99fb-5b9d958686d1" providerId="ADAL" clId="{82CE60F4-96D3-4898-95C9-7201FC6F2EEF}" dt="2019-11-22T10:06:28.577" v="377" actId="26606"/>
          <ac:spMkLst>
            <pc:docMk/>
            <pc:sldMk cId="1808856382" sldId="371"/>
            <ac:spMk id="24" creationId="{823AC064-BC96-4F32-8AE1-B2FD38754823}"/>
          </ac:spMkLst>
        </pc:spChg>
        <pc:picChg chg="del">
          <ac:chgData name="Stokhof Harry" userId="9e19e3ec-6da0-44f5-99fb-5b9d958686d1" providerId="ADAL" clId="{82CE60F4-96D3-4898-95C9-7201FC6F2EEF}" dt="2019-11-22T10:06:20.526" v="375" actId="478"/>
          <ac:picMkLst>
            <pc:docMk/>
            <pc:sldMk cId="1808856382" sldId="371"/>
            <ac:picMk id="10" creationId="{00000000-0000-0000-0000-000000000000}"/>
          </ac:picMkLst>
        </pc:picChg>
        <pc:picChg chg="del">
          <ac:chgData name="Stokhof Harry" userId="9e19e3ec-6da0-44f5-99fb-5b9d958686d1" providerId="ADAL" clId="{82CE60F4-96D3-4898-95C9-7201FC6F2EEF}" dt="2019-11-22T10:06:20.526" v="375" actId="478"/>
          <ac:picMkLst>
            <pc:docMk/>
            <pc:sldMk cId="1808856382" sldId="371"/>
            <ac:picMk id="11" creationId="{00000000-0000-0000-0000-000000000000}"/>
          </ac:picMkLst>
        </pc:picChg>
        <pc:picChg chg="add mod ord">
          <ac:chgData name="Stokhof Harry" userId="9e19e3ec-6da0-44f5-99fb-5b9d958686d1" providerId="ADAL" clId="{82CE60F4-96D3-4898-95C9-7201FC6F2EEF}" dt="2019-11-22T14:44:04.889" v="383" actId="1076"/>
          <ac:picMkLst>
            <pc:docMk/>
            <pc:sldMk cId="1808856382" sldId="371"/>
            <ac:picMk id="17" creationId="{BFC27520-9256-4C34-A834-A37539B129A5}"/>
          </ac:picMkLst>
        </pc:picChg>
        <pc:picChg chg="add mod ord">
          <ac:chgData name="Stokhof Harry" userId="9e19e3ec-6da0-44f5-99fb-5b9d958686d1" providerId="ADAL" clId="{82CE60F4-96D3-4898-95C9-7201FC6F2EEF}" dt="2019-11-22T14:44:06.658" v="384" actId="1076"/>
          <ac:picMkLst>
            <pc:docMk/>
            <pc:sldMk cId="1808856382" sldId="371"/>
            <ac:picMk id="19" creationId="{41FB04B4-136C-4925-82AE-3FFBB2131992}"/>
          </ac:picMkLst>
        </pc:picChg>
        <pc:cxnChg chg="add del">
          <ac:chgData name="Stokhof Harry" userId="9e19e3ec-6da0-44f5-99fb-5b9d958686d1" providerId="ADAL" clId="{82CE60F4-96D3-4898-95C9-7201FC6F2EEF}" dt="2019-11-22T10:06:28.577" v="377" actId="26606"/>
          <ac:cxnSpMkLst>
            <pc:docMk/>
            <pc:sldMk cId="1808856382" sldId="371"/>
            <ac:cxnSpMk id="18" creationId="{3B379793-45B2-487D-BD7D-00CA7F0B763D}"/>
          </ac:cxnSpMkLst>
        </pc:cxnChg>
        <pc:cxnChg chg="add">
          <ac:chgData name="Stokhof Harry" userId="9e19e3ec-6da0-44f5-99fb-5b9d958686d1" providerId="ADAL" clId="{82CE60F4-96D3-4898-95C9-7201FC6F2EEF}" dt="2019-11-22T10:06:28.577" v="377" actId="26606"/>
          <ac:cxnSpMkLst>
            <pc:docMk/>
            <pc:sldMk cId="1808856382" sldId="371"/>
            <ac:cxnSpMk id="26" creationId="{7E7C77BC-7138-40B1-A15B-20F57A494629}"/>
          </ac:cxnSpMkLst>
        </pc:cxnChg>
        <pc:cxnChg chg="add">
          <ac:chgData name="Stokhof Harry" userId="9e19e3ec-6da0-44f5-99fb-5b9d958686d1" providerId="ADAL" clId="{82CE60F4-96D3-4898-95C9-7201FC6F2EEF}" dt="2019-11-22T10:06:28.577" v="377" actId="26606"/>
          <ac:cxnSpMkLst>
            <pc:docMk/>
            <pc:sldMk cId="1808856382" sldId="371"/>
            <ac:cxnSpMk id="28" creationId="{DB146403-F3D6-484B-B2ED-97F9565D0370}"/>
          </ac:cxnSpMkLst>
        </pc:cxnChg>
      </pc:sldChg>
      <pc:sldChg chg="addSp delSp modSp">
        <pc:chgData name="Stokhof Harry" userId="9e19e3ec-6da0-44f5-99fb-5b9d958686d1" providerId="ADAL" clId="{82CE60F4-96D3-4898-95C9-7201FC6F2EEF}" dt="2019-11-25T18:12:44.071" v="472" actId="108"/>
        <pc:sldMkLst>
          <pc:docMk/>
          <pc:sldMk cId="1293122038" sldId="372"/>
        </pc:sldMkLst>
        <pc:spChg chg="mod">
          <ac:chgData name="Stokhof Harry" userId="9e19e3ec-6da0-44f5-99fb-5b9d958686d1" providerId="ADAL" clId="{82CE60F4-96D3-4898-95C9-7201FC6F2EEF}" dt="2019-11-25T18:12:44.071" v="472" actId="108"/>
          <ac:spMkLst>
            <pc:docMk/>
            <pc:sldMk cId="1293122038" sldId="372"/>
            <ac:spMk id="15" creationId="{00000000-0000-0000-0000-000000000000}"/>
          </ac:spMkLst>
        </pc:spChg>
        <pc:graphicFrameChg chg="add del modGraphic">
          <ac:chgData name="Stokhof Harry" userId="9e19e3ec-6da0-44f5-99fb-5b9d958686d1" providerId="ADAL" clId="{82CE60F4-96D3-4898-95C9-7201FC6F2EEF}" dt="2019-11-25T18:12:36.392" v="470" actId="27309"/>
          <ac:graphicFrameMkLst>
            <pc:docMk/>
            <pc:sldMk cId="1293122038" sldId="372"/>
            <ac:graphicFrameMk id="3" creationId="{1C904FE3-D5E5-4F54-961E-283B3244E5D1}"/>
          </ac:graphicFrameMkLst>
        </pc:graphicFrameChg>
      </pc:sldChg>
      <pc:sldChg chg="delSp modSp">
        <pc:chgData name="Stokhof Harry" userId="9e19e3ec-6da0-44f5-99fb-5b9d958686d1" providerId="ADAL" clId="{82CE60F4-96D3-4898-95C9-7201FC6F2EEF}" dt="2019-11-25T18:25:14.100" v="514" actId="1076"/>
        <pc:sldMkLst>
          <pc:docMk/>
          <pc:sldMk cId="1934413507" sldId="379"/>
        </pc:sldMkLst>
        <pc:spChg chg="mod">
          <ac:chgData name="Stokhof Harry" userId="9e19e3ec-6da0-44f5-99fb-5b9d958686d1" providerId="ADAL" clId="{82CE60F4-96D3-4898-95C9-7201FC6F2EEF}" dt="2019-11-25T18:25:08.200" v="513" actId="1076"/>
          <ac:spMkLst>
            <pc:docMk/>
            <pc:sldMk cId="1934413507" sldId="379"/>
            <ac:spMk id="4" creationId="{00000000-0000-0000-0000-000000000000}"/>
          </ac:spMkLst>
        </pc:spChg>
        <pc:spChg chg="del mod">
          <ac:chgData name="Stokhof Harry" userId="9e19e3ec-6da0-44f5-99fb-5b9d958686d1" providerId="ADAL" clId="{82CE60F4-96D3-4898-95C9-7201FC6F2EEF}" dt="2019-11-25T18:18:42.950" v="494" actId="478"/>
          <ac:spMkLst>
            <pc:docMk/>
            <pc:sldMk cId="1934413507" sldId="379"/>
            <ac:spMk id="22" creationId="{00000000-0000-0000-0000-000000000000}"/>
          </ac:spMkLst>
        </pc:spChg>
        <pc:picChg chg="mod">
          <ac:chgData name="Stokhof Harry" userId="9e19e3ec-6da0-44f5-99fb-5b9d958686d1" providerId="ADAL" clId="{82CE60F4-96D3-4898-95C9-7201FC6F2EEF}" dt="2019-11-25T18:25:14.100" v="514" actId="1076"/>
          <ac:picMkLst>
            <pc:docMk/>
            <pc:sldMk cId="1934413507" sldId="379"/>
            <ac:picMk id="2" creationId="{00000000-0000-0000-0000-000000000000}"/>
          </ac:picMkLst>
        </pc:picChg>
      </pc:sldChg>
      <pc:sldChg chg="modSp add">
        <pc:chgData name="Stokhof Harry" userId="9e19e3ec-6da0-44f5-99fb-5b9d958686d1" providerId="ADAL" clId="{82CE60F4-96D3-4898-95C9-7201FC6F2EEF}" dt="2019-11-22T09:41:43.645" v="114" actId="20577"/>
        <pc:sldMkLst>
          <pc:docMk/>
          <pc:sldMk cId="1474573389" sldId="453"/>
        </pc:sldMkLst>
        <pc:spChg chg="mod">
          <ac:chgData name="Stokhof Harry" userId="9e19e3ec-6da0-44f5-99fb-5b9d958686d1" providerId="ADAL" clId="{82CE60F4-96D3-4898-95C9-7201FC6F2EEF}" dt="2019-11-22T09:41:23.631" v="111" actId="20577"/>
          <ac:spMkLst>
            <pc:docMk/>
            <pc:sldMk cId="1474573389" sldId="453"/>
            <ac:spMk id="7" creationId="{197875C5-C078-4264-B051-C517AAB07851}"/>
          </ac:spMkLst>
        </pc:spChg>
        <pc:spChg chg="mod">
          <ac:chgData name="Stokhof Harry" userId="9e19e3ec-6da0-44f5-99fb-5b9d958686d1" providerId="ADAL" clId="{82CE60F4-96D3-4898-95C9-7201FC6F2EEF}" dt="2019-11-22T09:41:36.988" v="112" actId="1076"/>
          <ac:spMkLst>
            <pc:docMk/>
            <pc:sldMk cId="1474573389" sldId="453"/>
            <ac:spMk id="9" creationId="{00000000-0000-0000-0000-000000000000}"/>
          </ac:spMkLst>
        </pc:spChg>
        <pc:spChg chg="mod">
          <ac:chgData name="Stokhof Harry" userId="9e19e3ec-6da0-44f5-99fb-5b9d958686d1" providerId="ADAL" clId="{82CE60F4-96D3-4898-95C9-7201FC6F2EEF}" dt="2019-11-22T09:41:43.645" v="114" actId="20577"/>
          <ac:spMkLst>
            <pc:docMk/>
            <pc:sldMk cId="1474573389" sldId="453"/>
            <ac:spMk id="10" creationId="{00000000-0000-0000-0000-000000000000}"/>
          </ac:spMkLst>
        </pc:spChg>
        <pc:spChg chg="mod">
          <ac:chgData name="Stokhof Harry" userId="9e19e3ec-6da0-44f5-99fb-5b9d958686d1" providerId="ADAL" clId="{82CE60F4-96D3-4898-95C9-7201FC6F2EEF}" dt="2019-11-22T09:40:33.752" v="83" actId="20577"/>
          <ac:spMkLst>
            <pc:docMk/>
            <pc:sldMk cId="1474573389" sldId="453"/>
            <ac:spMk id="11" creationId="{00000000-0000-0000-0000-000000000000}"/>
          </ac:spMkLst>
        </pc:spChg>
        <pc:spChg chg="mod">
          <ac:chgData name="Stokhof Harry" userId="9e19e3ec-6da0-44f5-99fb-5b9d958686d1" providerId="ADAL" clId="{82CE60F4-96D3-4898-95C9-7201FC6F2EEF}" dt="2019-11-22T09:41:20.308" v="103" actId="1076"/>
          <ac:spMkLst>
            <pc:docMk/>
            <pc:sldMk cId="1474573389" sldId="453"/>
            <ac:spMk id="13" creationId="{00000000-0000-0000-0000-000000000000}"/>
          </ac:spMkLst>
        </pc:spChg>
        <pc:spChg chg="mod">
          <ac:chgData name="Stokhof Harry" userId="9e19e3ec-6da0-44f5-99fb-5b9d958686d1" providerId="ADAL" clId="{82CE60F4-96D3-4898-95C9-7201FC6F2EEF}" dt="2019-11-22T09:41:06.581" v="86" actId="207"/>
          <ac:spMkLst>
            <pc:docMk/>
            <pc:sldMk cId="1474573389" sldId="453"/>
            <ac:spMk id="15" creationId="{00000000-0000-0000-0000-000000000000}"/>
          </ac:spMkLst>
        </pc:spChg>
        <pc:spChg chg="mod">
          <ac:chgData name="Stokhof Harry" userId="9e19e3ec-6da0-44f5-99fb-5b9d958686d1" providerId="ADAL" clId="{82CE60F4-96D3-4898-95C9-7201FC6F2EEF}" dt="2019-11-22T09:40:11.820" v="33" actId="20577"/>
          <ac:spMkLst>
            <pc:docMk/>
            <pc:sldMk cId="1474573389" sldId="453"/>
            <ac:spMk id="20" creationId="{00000000-0000-0000-0000-000000000000}"/>
          </ac:spMkLst>
        </pc:spChg>
        <pc:spChg chg="mod">
          <ac:chgData name="Stokhof Harry" userId="9e19e3ec-6da0-44f5-99fb-5b9d958686d1" providerId="ADAL" clId="{82CE60F4-96D3-4898-95C9-7201FC6F2EEF}" dt="2019-11-22T09:40:29.831" v="81" actId="20577"/>
          <ac:spMkLst>
            <pc:docMk/>
            <pc:sldMk cId="1474573389" sldId="453"/>
            <ac:spMk id="22" creationId="{00000000-0000-0000-0000-000000000000}"/>
          </ac:spMkLst>
        </pc:spChg>
      </pc:sldChg>
      <pc:sldChg chg="addSp delSp modSp add ord">
        <pc:chgData name="Stokhof Harry" userId="9e19e3ec-6da0-44f5-99fb-5b9d958686d1" providerId="ADAL" clId="{82CE60F4-96D3-4898-95C9-7201FC6F2EEF}" dt="2019-11-25T18:11:19.872" v="467" actId="20577"/>
        <pc:sldMkLst>
          <pc:docMk/>
          <pc:sldMk cId="3407355706" sldId="454"/>
        </pc:sldMkLst>
        <pc:spChg chg="mod">
          <ac:chgData name="Stokhof Harry" userId="9e19e3ec-6da0-44f5-99fb-5b9d958686d1" providerId="ADAL" clId="{82CE60F4-96D3-4898-95C9-7201FC6F2EEF}" dt="2019-11-25T18:11:19.872" v="467" actId="20577"/>
          <ac:spMkLst>
            <pc:docMk/>
            <pc:sldMk cId="3407355706" sldId="454"/>
            <ac:spMk id="7" creationId="{00000000-0000-0000-0000-000000000000}"/>
          </ac:spMkLst>
        </pc:spChg>
        <pc:spChg chg="del">
          <ac:chgData name="Stokhof Harry" userId="9e19e3ec-6da0-44f5-99fb-5b9d958686d1" providerId="ADAL" clId="{82CE60F4-96D3-4898-95C9-7201FC6F2EEF}" dt="2019-11-22T09:53:41.445" v="223" actId="478"/>
          <ac:spMkLst>
            <pc:docMk/>
            <pc:sldMk cId="3407355706" sldId="454"/>
            <ac:spMk id="10" creationId="{00000000-0000-0000-0000-000000000000}"/>
          </ac:spMkLst>
        </pc:spChg>
        <pc:picChg chg="del">
          <ac:chgData name="Stokhof Harry" userId="9e19e3ec-6da0-44f5-99fb-5b9d958686d1" providerId="ADAL" clId="{82CE60F4-96D3-4898-95C9-7201FC6F2EEF}" dt="2019-11-22T09:53:12.409" v="209" actId="478"/>
          <ac:picMkLst>
            <pc:docMk/>
            <pc:sldMk cId="3407355706" sldId="454"/>
            <ac:picMk id="2" creationId="{EC0259A0-C3A0-4FFD-93DB-410671E44DEA}"/>
          </ac:picMkLst>
        </pc:picChg>
        <pc:picChg chg="add mod">
          <ac:chgData name="Stokhof Harry" userId="9e19e3ec-6da0-44f5-99fb-5b9d958686d1" providerId="ADAL" clId="{82CE60F4-96D3-4898-95C9-7201FC6F2EEF}" dt="2019-11-22T09:53:19.142" v="211" actId="1076"/>
          <ac:picMkLst>
            <pc:docMk/>
            <pc:sldMk cId="3407355706" sldId="454"/>
            <ac:picMk id="3" creationId="{623B4D74-B653-40BA-84F3-17F27DF6ABF3}"/>
          </ac:picMkLst>
        </pc:picChg>
        <pc:picChg chg="add del">
          <ac:chgData name="Stokhof Harry" userId="9e19e3ec-6da0-44f5-99fb-5b9d958686d1" providerId="ADAL" clId="{82CE60F4-96D3-4898-95C9-7201FC6F2EEF}" dt="2019-11-22T09:53:09.542" v="208" actId="478"/>
          <ac:picMkLst>
            <pc:docMk/>
            <pc:sldMk cId="3407355706" sldId="454"/>
            <ac:picMk id="6" creationId="{4314066F-7040-4FE8-95B2-A32D4A9DE307}"/>
          </ac:picMkLst>
        </pc:picChg>
      </pc:sldChg>
      <pc:sldChg chg="addSp delSp modSp add ord">
        <pc:chgData name="Stokhof Harry" userId="9e19e3ec-6da0-44f5-99fb-5b9d958686d1" providerId="ADAL" clId="{82CE60F4-96D3-4898-95C9-7201FC6F2EEF}" dt="2019-11-22T10:04:47.964" v="362" actId="1076"/>
        <pc:sldMkLst>
          <pc:docMk/>
          <pc:sldMk cId="1481049628" sldId="455"/>
        </pc:sldMkLst>
        <pc:spChg chg="del">
          <ac:chgData name="Stokhof Harry" userId="9e19e3ec-6da0-44f5-99fb-5b9d958686d1" providerId="ADAL" clId="{82CE60F4-96D3-4898-95C9-7201FC6F2EEF}" dt="2019-11-22T10:04:43.523" v="361" actId="478"/>
          <ac:spMkLst>
            <pc:docMk/>
            <pc:sldMk cId="1481049628" sldId="455"/>
            <ac:spMk id="38" creationId="{00000000-0000-0000-0000-000000000000}"/>
          </ac:spMkLst>
        </pc:spChg>
        <pc:spChg chg="mod">
          <ac:chgData name="Stokhof Harry" userId="9e19e3ec-6da0-44f5-99fb-5b9d958686d1" providerId="ADAL" clId="{82CE60F4-96D3-4898-95C9-7201FC6F2EEF}" dt="2019-11-22T10:04:20.255" v="355" actId="20577"/>
          <ac:spMkLst>
            <pc:docMk/>
            <pc:sldMk cId="1481049628" sldId="455"/>
            <ac:spMk id="44" creationId="{00000000-0000-0000-0000-000000000000}"/>
          </ac:spMkLst>
        </pc:spChg>
        <pc:picChg chg="del">
          <ac:chgData name="Stokhof Harry" userId="9e19e3ec-6da0-44f5-99fb-5b9d958686d1" providerId="ADAL" clId="{82CE60F4-96D3-4898-95C9-7201FC6F2EEF}" dt="2019-11-22T10:04:33.842" v="359" actId="478"/>
          <ac:picMkLst>
            <pc:docMk/>
            <pc:sldMk cId="1481049628" sldId="455"/>
            <ac:picMk id="2" creationId="{BFEF0ADB-FD11-47BD-BDD8-C1AD71F66126}"/>
          </ac:picMkLst>
        </pc:picChg>
        <pc:picChg chg="add mod">
          <ac:chgData name="Stokhof Harry" userId="9e19e3ec-6da0-44f5-99fb-5b9d958686d1" providerId="ADAL" clId="{82CE60F4-96D3-4898-95C9-7201FC6F2EEF}" dt="2019-11-22T10:04:47.964" v="362" actId="1076"/>
          <ac:picMkLst>
            <pc:docMk/>
            <pc:sldMk cId="1481049628" sldId="455"/>
            <ac:picMk id="3" creationId="{1A9C4F15-8D65-40F9-B360-1910ECCB1D9E}"/>
          </ac:picMkLst>
        </pc:picChg>
        <pc:picChg chg="add del">
          <ac:chgData name="Stokhof Harry" userId="9e19e3ec-6da0-44f5-99fb-5b9d958686d1" providerId="ADAL" clId="{82CE60F4-96D3-4898-95C9-7201FC6F2EEF}" dt="2019-11-22T10:04:31.462" v="358"/>
          <ac:picMkLst>
            <pc:docMk/>
            <pc:sldMk cId="1481049628" sldId="455"/>
            <ac:picMk id="6" creationId="{52407D1F-0615-48F8-BD43-5DA692B42FD3}"/>
          </ac:picMkLst>
        </pc:picChg>
      </pc:sldChg>
      <pc:sldChg chg="delSp add del">
        <pc:chgData name="Stokhof Harry" userId="9e19e3ec-6da0-44f5-99fb-5b9d958686d1" providerId="ADAL" clId="{82CE60F4-96D3-4898-95C9-7201FC6F2EEF}" dt="2019-11-25T18:13:43.629" v="481" actId="2696"/>
        <pc:sldMkLst>
          <pc:docMk/>
          <pc:sldMk cId="2186250375" sldId="456"/>
        </pc:sldMkLst>
        <pc:spChg chg="del">
          <ac:chgData name="Stokhof Harry" userId="9e19e3ec-6da0-44f5-99fb-5b9d958686d1" providerId="ADAL" clId="{82CE60F4-96D3-4898-95C9-7201FC6F2EEF}" dt="2019-11-25T18:13:13.554" v="476"/>
          <ac:spMkLst>
            <pc:docMk/>
            <pc:sldMk cId="2186250375" sldId="456"/>
            <ac:spMk id="8" creationId="{00000000-0000-0000-0000-000000000000}"/>
          </ac:spMkLst>
        </pc:spChg>
      </pc:sldChg>
      <pc:sldChg chg="addSp modSp add">
        <pc:chgData name="Stokhof Harry" userId="9e19e3ec-6da0-44f5-99fb-5b9d958686d1" providerId="ADAL" clId="{82CE60F4-96D3-4898-95C9-7201FC6F2EEF}" dt="2019-11-25T18:13:39.098" v="479" actId="1076"/>
        <pc:sldMkLst>
          <pc:docMk/>
          <pc:sldMk cId="153003095" sldId="457"/>
        </pc:sldMkLst>
        <pc:spChg chg="add">
          <ac:chgData name="Stokhof Harry" userId="9e19e3ec-6da0-44f5-99fb-5b9d958686d1" providerId="ADAL" clId="{82CE60F4-96D3-4898-95C9-7201FC6F2EEF}" dt="2019-11-25T18:13:17.045" v="477"/>
          <ac:spMkLst>
            <pc:docMk/>
            <pc:sldMk cId="153003095" sldId="457"/>
            <ac:spMk id="2" creationId="{8BC326A8-7D9D-4852-8729-A5D81F5F6D9A}"/>
          </ac:spMkLst>
        </pc:spChg>
        <pc:picChg chg="add mod">
          <ac:chgData name="Stokhof Harry" userId="9e19e3ec-6da0-44f5-99fb-5b9d958686d1" providerId="ADAL" clId="{82CE60F4-96D3-4898-95C9-7201FC6F2EEF}" dt="2019-11-25T18:13:39.098" v="479" actId="1076"/>
          <ac:picMkLst>
            <pc:docMk/>
            <pc:sldMk cId="153003095" sldId="457"/>
            <ac:picMk id="3" creationId="{BE9E3812-CB18-477A-B06F-EC4AD2ADA94F}"/>
          </ac:picMkLst>
        </pc:picChg>
      </pc:sldChg>
      <pc:sldChg chg="addSp modSp add">
        <pc:chgData name="Stokhof Harry" userId="9e19e3ec-6da0-44f5-99fb-5b9d958686d1" providerId="ADAL" clId="{82CE60F4-96D3-4898-95C9-7201FC6F2EEF}" dt="2019-11-25T18:23:21.962" v="509" actId="1076"/>
        <pc:sldMkLst>
          <pc:docMk/>
          <pc:sldMk cId="1702649073" sldId="458"/>
        </pc:sldMkLst>
        <pc:spChg chg="mod">
          <ac:chgData name="Stokhof Harry" userId="9e19e3ec-6da0-44f5-99fb-5b9d958686d1" providerId="ADAL" clId="{82CE60F4-96D3-4898-95C9-7201FC6F2EEF}" dt="2019-11-25T18:23:21.962" v="509" actId="1076"/>
          <ac:spMkLst>
            <pc:docMk/>
            <pc:sldMk cId="1702649073" sldId="458"/>
            <ac:spMk id="2" creationId="{30784CC0-AA90-4919-AE94-858849833678}"/>
          </ac:spMkLst>
        </pc:spChg>
        <pc:spChg chg="mod">
          <ac:chgData name="Stokhof Harry" userId="9e19e3ec-6da0-44f5-99fb-5b9d958686d1" providerId="ADAL" clId="{82CE60F4-96D3-4898-95C9-7201FC6F2EEF}" dt="2019-11-25T18:19:26.348" v="499" actId="1076"/>
          <ac:spMkLst>
            <pc:docMk/>
            <pc:sldMk cId="1702649073" sldId="458"/>
            <ac:spMk id="4" creationId="{F700301D-3A18-488C-9AFC-25BB7FB8D2D6}"/>
          </ac:spMkLst>
        </pc:spChg>
        <pc:picChg chg="add mod modCrop">
          <ac:chgData name="Stokhof Harry" userId="9e19e3ec-6da0-44f5-99fb-5b9d958686d1" providerId="ADAL" clId="{82CE60F4-96D3-4898-95C9-7201FC6F2EEF}" dt="2019-11-25T18:23:09.919" v="508" actId="14100"/>
          <ac:picMkLst>
            <pc:docMk/>
            <pc:sldMk cId="1702649073" sldId="458"/>
            <ac:picMk id="3" creationId="{766122F1-2CE9-4D87-9BAA-7327E791F40E}"/>
          </ac:picMkLst>
        </pc:picChg>
        <pc:picChg chg="mod">
          <ac:chgData name="Stokhof Harry" userId="9e19e3ec-6da0-44f5-99fb-5b9d958686d1" providerId="ADAL" clId="{82CE60F4-96D3-4898-95C9-7201FC6F2EEF}" dt="2019-11-25T18:19:30.578" v="500" actId="1076"/>
          <ac:picMkLst>
            <pc:docMk/>
            <pc:sldMk cId="1702649073" sldId="458"/>
            <ac:picMk id="6" creationId="{853BE671-0780-486D-B6C1-42FE775AAC61}"/>
          </ac:picMkLst>
        </pc:picChg>
        <pc:picChg chg="mod">
          <ac:chgData name="Stokhof Harry" userId="9e19e3ec-6da0-44f5-99fb-5b9d958686d1" providerId="ADAL" clId="{82CE60F4-96D3-4898-95C9-7201FC6F2EEF}" dt="2019-11-25T18:19:18.041" v="498" actId="14100"/>
          <ac:picMkLst>
            <pc:docMk/>
            <pc:sldMk cId="1702649073" sldId="458"/>
            <ac:picMk id="7" creationId="{2428C374-4870-44A5-830D-317AC926E23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CED17C52-0EE2-47CC-96BA-DC2FEAF61048}" type="datetimeFigureOut">
              <a:rPr lang="nl-NL" smtClean="0"/>
              <a:pPr/>
              <a:t>25-11-2019</a:t>
            </a:fld>
            <a:endParaRPr lang="nl-NL"/>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C217ADDA-7D27-4E36-B833-91519C4BC619}" type="slidenum">
              <a:rPr lang="nl-NL" smtClean="0"/>
              <a:pPr/>
              <a:t>‹nr.›</a:t>
            </a:fld>
            <a:endParaRPr lang="nl-NL"/>
          </a:p>
        </p:txBody>
      </p:sp>
    </p:spTree>
    <p:extLst>
      <p:ext uri="{BB962C8B-B14F-4D97-AF65-F5344CB8AC3E}">
        <p14:creationId xmlns:p14="http://schemas.microsoft.com/office/powerpoint/2010/main" val="2481803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3EB9E97E-5D76-4064-89E6-8E893EEE59C4}" type="datetimeFigureOut">
              <a:rPr lang="nl-NL" smtClean="0"/>
              <a:pPr/>
              <a:t>25-11-2019</a:t>
            </a:fld>
            <a:endParaRPr lang="nl-NL"/>
          </a:p>
        </p:txBody>
      </p:sp>
      <p:sp>
        <p:nvSpPr>
          <p:cNvPr id="4" name="Slide Image Placeholder 3"/>
          <p:cNvSpPr>
            <a:spLocks noGrp="1" noRot="1" noChangeAspect="1"/>
          </p:cNvSpPr>
          <p:nvPr>
            <p:ph type="sldImg" idx="2"/>
          </p:nvPr>
        </p:nvSpPr>
        <p:spPr>
          <a:xfrm>
            <a:off x="1270000" y="744538"/>
            <a:ext cx="4254500" cy="372427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9F3BCCB6-930C-470E-A965-1646EC334716}" type="slidenum">
              <a:rPr lang="nl-NL" smtClean="0"/>
              <a:pPr/>
              <a:t>‹nr.›</a:t>
            </a:fld>
            <a:endParaRPr lang="nl-NL"/>
          </a:p>
        </p:txBody>
      </p:sp>
    </p:spTree>
    <p:extLst>
      <p:ext uri="{BB962C8B-B14F-4D97-AF65-F5344CB8AC3E}">
        <p14:creationId xmlns:p14="http://schemas.microsoft.com/office/powerpoint/2010/main" val="11143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sz="1200" kern="1200" dirty="0">
              <a:solidFill>
                <a:schemeClr val="tx1"/>
              </a:solidFill>
              <a:latin typeface="+mn-lt"/>
              <a:ea typeface="+mn-ea"/>
              <a:cs typeface="+mn-cs"/>
            </a:endParaRPr>
          </a:p>
          <a:p>
            <a:r>
              <a:rPr lang="nl-NL" sz="1200" kern="1200" dirty="0">
                <a:solidFill>
                  <a:schemeClr val="tx1"/>
                </a:solidFill>
                <a:latin typeface="+mn-lt"/>
                <a:ea typeface="+mn-ea"/>
                <a:cs typeface="+mn-cs"/>
              </a:rPr>
              <a:t>afbeeldingen verkregen op 13-1-2016 van; </a:t>
            </a:r>
          </a:p>
          <a:p>
            <a:r>
              <a:rPr lang="nl-NL" sz="1200" kern="1200" dirty="0">
                <a:solidFill>
                  <a:schemeClr val="tx1"/>
                </a:solidFill>
                <a:latin typeface="+mn-lt"/>
                <a:ea typeface="+mn-ea"/>
                <a:cs typeface="+mn-cs"/>
              </a:rPr>
              <a:t>http://www.seven2success.com/nl/2013/11/setting-goals/</a:t>
            </a:r>
          </a:p>
        </p:txBody>
      </p:sp>
      <p:sp>
        <p:nvSpPr>
          <p:cNvPr id="4" name="Slide Number Placeholder 3"/>
          <p:cNvSpPr>
            <a:spLocks noGrp="1"/>
          </p:cNvSpPr>
          <p:nvPr>
            <p:ph type="sldNum" sz="quarter" idx="10"/>
          </p:nvPr>
        </p:nvSpPr>
        <p:spPr/>
        <p:txBody>
          <a:bodyPr/>
          <a:lstStyle/>
          <a:p>
            <a:fld id="{8C4C64CB-C2E5-4A79-ABCE-BE72C787D82B}" type="slidenum">
              <a:rPr lang="nl-NL" smtClean="0"/>
              <a:pPr/>
              <a:t>3</a:t>
            </a:fld>
            <a:endParaRPr lang="nl-NL"/>
          </a:p>
        </p:txBody>
      </p:sp>
    </p:spTree>
    <p:extLst>
      <p:ext uri="{BB962C8B-B14F-4D97-AF65-F5344CB8AC3E}">
        <p14:creationId xmlns:p14="http://schemas.microsoft.com/office/powerpoint/2010/main" val="331554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met leerlingen eventueel al takken met kernconcepten geven</a:t>
            </a:r>
            <a:endParaRPr lang="nl-NL" dirty="0"/>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19</a:t>
            </a:fld>
            <a:endParaRPr lang="nl-NL"/>
          </a:p>
        </p:txBody>
      </p:sp>
    </p:spTree>
    <p:extLst>
      <p:ext uri="{BB962C8B-B14F-4D97-AF65-F5344CB8AC3E}">
        <p14:creationId xmlns:p14="http://schemas.microsoft.com/office/powerpoint/2010/main" val="1689255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30 min Harry &amp; Paul </a:t>
            </a:r>
            <a:r>
              <a:rPr lang="nl-NL" sz="1200" i="1" kern="1200" dirty="0">
                <a:solidFill>
                  <a:schemeClr val="tx1"/>
                </a:solidFill>
                <a:effectLst/>
                <a:latin typeface="+mn-lt"/>
                <a:ea typeface="+mn-ea"/>
                <a:cs typeface="+mn-cs"/>
              </a:rPr>
              <a:t>voorkennis inventariseren, en structureren</a:t>
            </a:r>
            <a:endParaRPr lang="nl-NL" dirty="0"/>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20</a:t>
            </a:fld>
            <a:endParaRPr lang="nl-NL"/>
          </a:p>
        </p:txBody>
      </p:sp>
    </p:spTree>
    <p:extLst>
      <p:ext uri="{BB962C8B-B14F-4D97-AF65-F5344CB8AC3E}">
        <p14:creationId xmlns:p14="http://schemas.microsoft.com/office/powerpoint/2010/main" val="1876715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sz="1200" kern="1200" dirty="0">
                <a:solidFill>
                  <a:schemeClr val="tx1"/>
                </a:solidFill>
                <a:latin typeface="+mn-lt"/>
                <a:ea typeface="+mn-ea"/>
                <a:cs typeface="+mn-cs"/>
              </a:rPr>
              <a:t>Ontwerpen inhouden van thema’s met behulp van mindmap. Geven hierin basisdoelen en verrijkingsdoelen aan. Streven naar zone van naaste ontwikkeling voor elk kind. We bieden hier mee breedte van curriculum aan, maar missen nog teveel diepgang in kennisconstructie </a:t>
            </a:r>
          </a:p>
          <a:p>
            <a:r>
              <a:rPr lang="nl-NL" sz="1200" kern="1200" dirty="0">
                <a:solidFill>
                  <a:schemeClr val="tx1"/>
                </a:solidFill>
                <a:latin typeface="+mn-lt"/>
                <a:ea typeface="+mn-ea"/>
                <a:cs typeface="+mn-cs"/>
              </a:rPr>
              <a:t>Nodig- in expertmindmap een “conceptueel kerncurriculum” vastleggen- waarin de kern van doelen van thema vastligt</a:t>
            </a:r>
          </a:p>
          <a:p>
            <a:r>
              <a:rPr lang="nl-NL" sz="1200" kern="1200" dirty="0">
                <a:solidFill>
                  <a:schemeClr val="tx1"/>
                </a:solidFill>
                <a:latin typeface="+mn-lt"/>
                <a:ea typeface="+mn-ea"/>
                <a:cs typeface="+mn-cs"/>
              </a:rPr>
              <a:t> </a:t>
            </a:r>
          </a:p>
          <a:p>
            <a:r>
              <a:rPr lang="nl-NL" sz="1200" kern="1200" dirty="0">
                <a:solidFill>
                  <a:schemeClr val="tx1"/>
                </a:solidFill>
                <a:latin typeface="+mn-lt"/>
                <a:ea typeface="+mn-ea"/>
                <a:cs typeface="+mn-cs"/>
              </a:rPr>
              <a:t>Dit gebeurt in veel gevallen ook al, maar de kunst is om hier te kiezen voor “minder maar dieper” als je de juiste kernconcepten of sleutelbegrippen centraal kunt stellen is er minder de druk van “alles moet aan bod komen” want alles is al verbonden met die kernconcepten </a:t>
            </a:r>
          </a:p>
        </p:txBody>
      </p:sp>
      <p:sp>
        <p:nvSpPr>
          <p:cNvPr id="4" name="Slide Number Placeholder 3"/>
          <p:cNvSpPr>
            <a:spLocks noGrp="1"/>
          </p:cNvSpPr>
          <p:nvPr>
            <p:ph type="sldNum" sz="quarter" idx="10"/>
          </p:nvPr>
        </p:nvSpPr>
        <p:spPr/>
        <p:txBody>
          <a:bodyPr/>
          <a:lstStyle/>
          <a:p>
            <a:fld id="{8C4C64CB-C2E5-4A79-ABCE-BE72C787D82B}" type="slidenum">
              <a:rPr lang="nl-NL" smtClean="0"/>
              <a:pPr/>
              <a:t>29</a:t>
            </a:fld>
            <a:endParaRPr lang="nl-NL"/>
          </a:p>
        </p:txBody>
      </p:sp>
    </p:spTree>
    <p:extLst>
      <p:ext uri="{BB962C8B-B14F-4D97-AF65-F5344CB8AC3E}">
        <p14:creationId xmlns:p14="http://schemas.microsoft.com/office/powerpoint/2010/main" val="421096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verkregen op 29-3-2017 van:</a:t>
            </a:r>
          </a:p>
          <a:p>
            <a:r>
              <a:rPr lang="nl-NL" dirty="0"/>
              <a:t>http://www.vrijspreker.nl/wp/2008/10/staatsbank-karl-marx-is-wederopgestaan/</a:t>
            </a:r>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50</a:t>
            </a:fld>
            <a:endParaRPr lang="nl-NL"/>
          </a:p>
        </p:txBody>
      </p:sp>
    </p:spTree>
    <p:extLst>
      <p:ext uri="{BB962C8B-B14F-4D97-AF65-F5344CB8AC3E}">
        <p14:creationId xmlns:p14="http://schemas.microsoft.com/office/powerpoint/2010/main" val="3561691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a:t>http://www.google.nl/imgres?hl=nl&amp;biw=1280&amp;bih=645&amp;tbm=isch&amp;tbnid=S_acNdZyJ6InEM:&amp;imgrefurl=http://www.b-lay.com/2013/01/10/finding-your-software-balance/&amp;docid=FiVjzePEj9sY9M&amp;imgurl=http://www.b-lay.com/wp-content/uploads/2013/01/finding_balance_news_625x430.jpg&amp;w=625&amp;h=430&amp;ei=DWiSUta7K4Tcswa634HYDA&amp;zoom=1&amp;ved=1t:3588,r:14,s:0,i:132&amp;iact=rc&amp;page=2&amp;tbnh=176&amp;tbnw=239&amp;start=10&amp;ndsp=21&amp;tx=103.60009765625&amp;ty=108.80000305175781</a:t>
            </a:r>
            <a:endParaRPr lang="nl-NL" dirty="0"/>
          </a:p>
        </p:txBody>
      </p:sp>
      <p:sp>
        <p:nvSpPr>
          <p:cNvPr id="4" name="Slide Number Placeholder 3"/>
          <p:cNvSpPr>
            <a:spLocks noGrp="1"/>
          </p:cNvSpPr>
          <p:nvPr>
            <p:ph type="sldNum" sz="quarter" idx="10"/>
          </p:nvPr>
        </p:nvSpPr>
        <p:spPr/>
        <p:txBody>
          <a:bodyPr/>
          <a:lstStyle/>
          <a:p>
            <a:fld id="{9F3BCCB6-930C-470E-A965-1646EC334716}" type="slidenum">
              <a:rPr lang="nl-NL" smtClean="0"/>
              <a:pPr/>
              <a:t>7</a:t>
            </a:fld>
            <a:endParaRPr lang="nl-NL"/>
          </a:p>
        </p:txBody>
      </p:sp>
    </p:spTree>
    <p:extLst>
      <p:ext uri="{BB962C8B-B14F-4D97-AF65-F5344CB8AC3E}">
        <p14:creationId xmlns:p14="http://schemas.microsoft.com/office/powerpoint/2010/main" val="244751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r>
              <a:rPr lang="nl-NL" baseline="0" dirty="0"/>
              <a:t> verkregen op 8 mei 2016 van</a:t>
            </a:r>
          </a:p>
          <a:p>
            <a:r>
              <a:rPr lang="nl-NL" dirty="0"/>
              <a:t>https://www.nl.capgemini.com/sites/default/files/onlineblog/files/2012/02/Problem-solving.jpg</a:t>
            </a:r>
          </a:p>
        </p:txBody>
      </p:sp>
      <p:sp>
        <p:nvSpPr>
          <p:cNvPr id="4" name="Tijdelijke aanduiding voor dianummer 3"/>
          <p:cNvSpPr>
            <a:spLocks noGrp="1"/>
          </p:cNvSpPr>
          <p:nvPr>
            <p:ph type="sldNum" sz="quarter" idx="10"/>
          </p:nvPr>
        </p:nvSpPr>
        <p:spPr/>
        <p:txBody>
          <a:bodyPr/>
          <a:lstStyle/>
          <a:p>
            <a:fld id="{5CFC74CB-0A64-4F62-8B21-86ED5E96332F}" type="slidenum">
              <a:rPr lang="nl-NL" smtClean="0"/>
              <a:t>8</a:t>
            </a:fld>
            <a:endParaRPr lang="nl-NL"/>
          </a:p>
        </p:txBody>
      </p:sp>
    </p:spTree>
    <p:extLst>
      <p:ext uri="{BB962C8B-B14F-4D97-AF65-F5344CB8AC3E}">
        <p14:creationId xmlns:p14="http://schemas.microsoft.com/office/powerpoint/2010/main" val="343387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afbeeldingen verkregen</a:t>
            </a:r>
            <a:r>
              <a:rPr lang="nl-NL" baseline="0" dirty="0"/>
              <a:t> op 30-8-2016 van:</a:t>
            </a:r>
          </a:p>
          <a:p>
            <a:r>
              <a:rPr lang="nl-NL" dirty="0"/>
              <a:t>http://www.google.nl/url?sa=i&amp;rct=j&amp;q=&amp;esrc=s&amp;source=images&amp;cd=&amp;cad=rja&amp;uact=8&amp;ved=0ahUKEwjS8fXz2OjOAhVEvRQKHR9hDB0QjRwIBw&amp;url=http%3A%2F%2Fwww.scilogs.fr%2Fl-actu-sur-le-divan%2Fmanuel-valls-pourquoi-jai-voulu-devenir-francais-lassimilation-et-les-neurones-miroirs%2F&amp;bvm=bv.131286987,d.d24&amp;psig=AFQjCNEQYiS79phn61BvuN1qthKxtHECgg&amp;ust=1472631198722327</a:t>
            </a:r>
          </a:p>
          <a:p>
            <a:r>
              <a:rPr lang="nl-NL" dirty="0"/>
              <a:t>http://www.google.nl/url?sa=i&amp;rct=j&amp;q=&amp;esrc=s&amp;source=images&amp;cd=&amp;cad=rja&amp;uact=8&amp;ved=0CAcQjRw&amp;url=http://www.kennislink.nl/publicaties/hoe-de-computer-woordbetekenis-leert&amp;ei=c_5ZVJLXNOKv7AaFuoGYCw&amp;bvm=bv.78677474,d.ZGU&amp;psig=AFQjCNFlRHJuU5RkOG6lM5wfsjbPKgEX1A&amp;ust=1415270219028380</a:t>
            </a:r>
          </a:p>
          <a:p>
            <a:r>
              <a:rPr lang="nl-NL" dirty="0"/>
              <a:t>http://www.google.nl/url?sa=i&amp;rct=j&amp;q=&amp;esrc=s&amp;source=images&amp;cd=&amp;cad=rja&amp;uact=8&amp;ved=0CAcQjRw&amp;url=http://www.portret-stickers.nl/a-25702598/insecten-en-reptielen/muursticker-spinnenweb-01/&amp;ei=7vtZVLWcMMmf7ganjIHIBw&amp;bvm=bv.78677474,d.ZGU&amp;psig=AFQjCNEpicm2_syhL6VWlX3cFbzoxD30Dg&amp;ust=1415269728515343</a:t>
            </a:r>
          </a:p>
          <a:p>
            <a:endParaRPr lang="nl-NL" dirty="0"/>
          </a:p>
          <a:p>
            <a:r>
              <a:rPr lang="nl-NL" dirty="0"/>
              <a:t>mindmaps zijn</a:t>
            </a:r>
            <a:r>
              <a:rPr lang="nl-NL" baseline="0" dirty="0"/>
              <a:t> eigen werk van Harry Stokhof HAN Pabo</a:t>
            </a:r>
            <a:endParaRPr lang="nl-NL" dirty="0"/>
          </a:p>
          <a:p>
            <a:endParaRPr lang="nl-NL" dirty="0"/>
          </a:p>
        </p:txBody>
      </p:sp>
      <p:sp>
        <p:nvSpPr>
          <p:cNvPr id="4" name="Tijdelijke aanduiding voor dianummer 3"/>
          <p:cNvSpPr>
            <a:spLocks noGrp="1"/>
          </p:cNvSpPr>
          <p:nvPr>
            <p:ph type="sldNum" sz="quarter" idx="10"/>
          </p:nvPr>
        </p:nvSpPr>
        <p:spPr/>
        <p:txBody>
          <a:bodyPr/>
          <a:lstStyle/>
          <a:p>
            <a:fld id="{1656556F-8B69-47C7-8F1F-B0AE36C1D07F}" type="slidenum">
              <a:rPr lang="nl-NL" smtClean="0"/>
              <a:t>9</a:t>
            </a:fld>
            <a:endParaRPr lang="nl-NL"/>
          </a:p>
        </p:txBody>
      </p:sp>
    </p:spTree>
    <p:extLst>
      <p:ext uri="{BB962C8B-B14F-4D97-AF65-F5344CB8AC3E}">
        <p14:creationId xmlns:p14="http://schemas.microsoft.com/office/powerpoint/2010/main" val="362377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verkregen op 9-11-2014 van http://www.effective-contactcenters.com/Network_Based_Contact_Center/Service_Creation_/Icon_Development_Kit.html</a:t>
            </a:r>
            <a:endParaRPr lang="nl-NL" sz="1200" b="0" kern="1200" dirty="0">
              <a:solidFill>
                <a:schemeClr val="tx1"/>
              </a:solidFill>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8C4C64CB-C2E5-4A79-ABCE-BE72C787D82B}" type="slidenum">
              <a:rPr lang="nl-NL" smtClean="0"/>
              <a:pPr/>
              <a:t>12</a:t>
            </a:fld>
            <a:endParaRPr lang="nl-NL"/>
          </a:p>
        </p:txBody>
      </p:sp>
    </p:spTree>
    <p:extLst>
      <p:ext uri="{BB962C8B-B14F-4D97-AF65-F5344CB8AC3E}">
        <p14:creationId xmlns:p14="http://schemas.microsoft.com/office/powerpoint/2010/main" val="111174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fld id="{8C4C64CB-C2E5-4A79-ABCE-BE72C787D82B}" type="slidenum">
              <a:rPr lang="nl-NL" smtClean="0"/>
              <a:pPr/>
              <a:t>14</a:t>
            </a:fld>
            <a:endParaRPr lang="nl-NL"/>
          </a:p>
        </p:txBody>
      </p:sp>
    </p:spTree>
    <p:extLst>
      <p:ext uri="{BB962C8B-B14F-4D97-AF65-F5344CB8AC3E}">
        <p14:creationId xmlns:p14="http://schemas.microsoft.com/office/powerpoint/2010/main" val="1799946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5- min Harry </a:t>
            </a:r>
            <a:r>
              <a:rPr lang="nl-NL" sz="1200" i="1" kern="1200" dirty="0">
                <a:solidFill>
                  <a:schemeClr val="tx1"/>
                </a:solidFill>
                <a:effectLst/>
                <a:latin typeface="+mn-lt"/>
                <a:ea typeface="+mn-ea"/>
                <a:cs typeface="+mn-cs"/>
              </a:rPr>
              <a:t>Individueel noteren</a:t>
            </a:r>
            <a:endParaRPr lang="nl-NL" dirty="0"/>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16</a:t>
            </a:fld>
            <a:endParaRPr lang="nl-NL"/>
          </a:p>
        </p:txBody>
      </p:sp>
    </p:spTree>
    <p:extLst>
      <p:ext uri="{BB962C8B-B14F-4D97-AF65-F5344CB8AC3E}">
        <p14:creationId xmlns:p14="http://schemas.microsoft.com/office/powerpoint/2010/main" val="1147771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30 min Harry &amp; Paul </a:t>
            </a:r>
            <a:r>
              <a:rPr lang="nl-NL" sz="1200" i="1" kern="1200" dirty="0">
                <a:solidFill>
                  <a:schemeClr val="tx1"/>
                </a:solidFill>
                <a:effectLst/>
                <a:latin typeface="+mn-lt"/>
                <a:ea typeface="+mn-ea"/>
                <a:cs typeface="+mn-cs"/>
              </a:rPr>
              <a:t>voorkennis inventariseren, en structureren</a:t>
            </a:r>
            <a:endParaRPr lang="nl-NL" dirty="0"/>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17</a:t>
            </a:fld>
            <a:endParaRPr lang="nl-NL"/>
          </a:p>
        </p:txBody>
      </p:sp>
    </p:spTree>
    <p:extLst>
      <p:ext uri="{BB962C8B-B14F-4D97-AF65-F5344CB8AC3E}">
        <p14:creationId xmlns:p14="http://schemas.microsoft.com/office/powerpoint/2010/main" val="101612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met leerlingen eventueel al takken met kernconcepten geven</a:t>
            </a:r>
            <a:endParaRPr lang="nl-NL" dirty="0"/>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18</a:t>
            </a:fld>
            <a:endParaRPr lang="nl-NL"/>
          </a:p>
        </p:txBody>
      </p:sp>
    </p:spTree>
    <p:extLst>
      <p:ext uri="{BB962C8B-B14F-4D97-AF65-F5344CB8AC3E}">
        <p14:creationId xmlns:p14="http://schemas.microsoft.com/office/powerpoint/2010/main" val="478494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761664"/>
            <a:ext cx="8636000" cy="1905588"/>
          </a:xfrm>
        </p:spPr>
        <p:txBody>
          <a:bodyPr/>
          <a:lstStyle/>
          <a:p>
            <a:r>
              <a:rPr lang="en-US"/>
              <a:t>Click to edit Master title style</a:t>
            </a:r>
            <a:endParaRPr lang="nl-NL"/>
          </a:p>
        </p:txBody>
      </p:sp>
      <p:sp>
        <p:nvSpPr>
          <p:cNvPr id="3" name="Subtitle 2"/>
          <p:cNvSpPr>
            <a:spLocks noGrp="1"/>
          </p:cNvSpPr>
          <p:nvPr>
            <p:ph type="subTitle" idx="1"/>
          </p:nvPr>
        </p:nvSpPr>
        <p:spPr>
          <a:xfrm>
            <a:off x="1524000" y="5037667"/>
            <a:ext cx="7112000" cy="227188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56014"/>
            <a:ext cx="2286000" cy="7585310"/>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508001" y="356014"/>
            <a:ext cx="6688667" cy="75853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5712650"/>
            <a:ext cx="8636000" cy="1765653"/>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802570" y="3767962"/>
            <a:ext cx="8636000" cy="19446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508000" y="2074335"/>
            <a:ext cx="4487333" cy="58669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5164667" y="2074335"/>
            <a:ext cx="4487333" cy="58669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508000" y="1989961"/>
            <a:ext cx="4489098" cy="8293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819282"/>
            <a:ext cx="4489098" cy="51220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5161141" y="1989961"/>
            <a:ext cx="4490861" cy="8293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41" y="2819282"/>
            <a:ext cx="4490861" cy="51220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53954"/>
            <a:ext cx="3342570" cy="1506361"/>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972278" y="353956"/>
            <a:ext cx="5679722" cy="7587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508001" y="1860317"/>
            <a:ext cx="3342570" cy="608100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6223000"/>
            <a:ext cx="6096000" cy="734660"/>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991431" y="794338"/>
            <a:ext cx="6096000"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991431" y="6957660"/>
            <a:ext cx="6096000" cy="10433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39570-783F-4800-A1CC-C1D52EDD8AC0}" type="datetimeFigureOut">
              <a:rPr lang="nl-NL" smtClean="0"/>
              <a:pPr/>
              <a:t>25-11-2019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56012"/>
            <a:ext cx="9144000" cy="1481667"/>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508000" y="2074335"/>
            <a:ext cx="9144000" cy="58669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508001" y="8239715"/>
            <a:ext cx="2370667" cy="473310"/>
          </a:xfrm>
          <a:prstGeom prst="rect">
            <a:avLst/>
          </a:prstGeom>
        </p:spPr>
        <p:txBody>
          <a:bodyPr vert="horz" lIns="91440" tIns="45720" rIns="91440" bIns="45720" rtlCol="0" anchor="ctr"/>
          <a:lstStyle>
            <a:lvl1pPr algn="l">
              <a:defRPr sz="1200">
                <a:solidFill>
                  <a:schemeClr val="tx1">
                    <a:tint val="75000"/>
                  </a:schemeClr>
                </a:solidFill>
              </a:defRPr>
            </a:lvl1pPr>
          </a:lstStyle>
          <a:p>
            <a:fld id="{2E839570-783F-4800-A1CC-C1D52EDD8AC0}" type="datetimeFigureOut">
              <a:rPr lang="nl-NL" smtClean="0"/>
              <a:pPr/>
              <a:t>25-11-2019</a:t>
            </a:fld>
            <a:endParaRPr lang="nl-NL"/>
          </a:p>
        </p:txBody>
      </p:sp>
      <p:sp>
        <p:nvSpPr>
          <p:cNvPr id="5" name="Footer Placeholder 4"/>
          <p:cNvSpPr>
            <a:spLocks noGrp="1"/>
          </p:cNvSpPr>
          <p:nvPr>
            <p:ph type="ftr" sz="quarter" idx="3"/>
          </p:nvPr>
        </p:nvSpPr>
        <p:spPr>
          <a:xfrm>
            <a:off x="3471335" y="8239715"/>
            <a:ext cx="3217333" cy="4733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7281334" y="8239715"/>
            <a:ext cx="2370667" cy="473310"/>
          </a:xfrm>
          <a:prstGeom prst="rect">
            <a:avLst/>
          </a:prstGeom>
        </p:spPr>
        <p:txBody>
          <a:bodyPr vert="horz" lIns="91440" tIns="45720" rIns="91440" bIns="45720" rtlCol="0" anchor="ctr"/>
          <a:lstStyle>
            <a:lvl1pPr algn="r">
              <a:defRPr sz="1200">
                <a:solidFill>
                  <a:schemeClr val="tx1">
                    <a:tint val="75000"/>
                  </a:schemeClr>
                </a:solidFill>
              </a:defRPr>
            </a:lvl1pPr>
          </a:lstStyle>
          <a:p>
            <a:fld id="{D8D15EE8-C367-4243-A485-985649310CE0}"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0CAcQjRw&amp;url=http://www.portret-stickers.nl/a-25702598/insecten-en-reptielen/muursticker-spinnenweb-01/&amp;ei=7vtZVLWcMMmf7ganjIHIBw&amp;bvm=bv.78677474,d.ZGU&amp;psig=AFQjCNEpicm2_syhL6VWlX3cFbzoxD30Dg&amp;ust=1415269728515343" TargetMode="External"/><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google.nl/url?sa=i&amp;rct=j&amp;q=&amp;esrc=s&amp;source=images&amp;cd=&amp;cad=rja&amp;uact=8&amp;ved=0CAcQjRw&amp;url=http://www.kennislink.nl/publicaties/hoe-de-computer-woordbetekenis-leert&amp;ei=c_5ZVJLXNOKv7AaFuoGYCw&amp;bvm=bv.78677474,d.ZGU&amp;psig=AFQjCNFlRHJuU5RkOG6lM5wfsjbPKgEX1A&amp;ust=1415270219028380" TargetMode="Externa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docid=44CkYZABEkPEoM&amp;tbnid=qYF3oe6bxWX03M:&amp;ved=0CAUQjRw&amp;url=http://www.vastgoedjournaal.nl/index.php?mact%3DNews,cntnt01,default,1%26cntnt01pagelimit%3D30%26cntnt01category_id%3D20%26cntnt01returnid%3D59%26cntnt01pagenumber%3D15%26cntnt01returnid%3D59%26page%3D59&amp;ei=CutEU4rmF8Ok0QWRzYGIDA&amp;bvm=bv.64507335,d.d2k&amp;psig=AFQjCNEyVsoo91LFQRo-QkJgC__KEKGuNg&amp;ust=1397111935903202"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ocw.unu.edu/international-network-on-water-environment-and-health/introduction-to-iwrm/Course_listing" TargetMode="Externa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nl/url?sa=i&amp;rct=j&amp;q=&amp;esrc=s&amp;frm=1&amp;source=images&amp;cd=&amp;cad=rja&amp;docid=SbWY0FQkMf61vM&amp;tbnid=PtioZI6OdUFscM:&amp;ved=0CAUQjRw&amp;url=http://www.glasbergen.com/math-and-science-cartoons/&amp;ei=oAWSUsq6H-Ki0QWh_oGACw&amp;bvm=bv.57127890,d.Yms&amp;psig=AFQjCNF4cAGhLhh75YO_1D2X8fB4YV6QYg&amp;ust=1385387673044947" TargetMode="Externa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hyperlink" Target="https://www.google.nl/search?hl=nl&amp;site=imghp&amp;tbm=isch&amp;source=hp&amp;biw=1280&amp;bih=621&amp;q=cactus&amp;oq=cactus&amp;gs_l=img.1.0.0l10.1617.4018.0.5704.6.4.0.2.2.0.211.375.3j0j1.4.0.msedr...0...1ac.1.61.img..0.6.411.rM7DQsqfS60#imgdii=_&amp;imgrc=a5HhAjm--MxK4M%253A%3BGEFYQJlgHy7HTM%3Bhttp%253A%252F%252Fimages4.fanpop.com%252Fimage%252Fphotos%252F23800000%252FCactus-green-23830187-1285-1920.jpg%3Bhttp%253A%252F%252Fwww.fanpop.com%252Fclubs%252Fgreen%252Fimages%252F23830187%252Ftitle%252Fcactus-photo%3B1285%3B1920" TargetMode="External"/><Relationship Id="rId12"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hyperlink" Target="https://www.herbalfire.com/peruvian-torch-cactus-trichocereus-peruvianus.html" TargetMode="External"/><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hyperlink" Target="http://www.google.nl/url?sa=i&amp;rct=j&amp;q=&amp;esrc=s&amp;source=images&amp;cd=&amp;cad=rja&amp;uact=8&amp;ved=0CAcQjRw&amp;url=http://www.barrera-cactus.cl/&amp;ei=tam_VNKbMYyvUd2dg8AC&amp;bvm=bv.83829542,d.d24&amp;psig=AFQjCNHzYWY94ZEmf-uKwTvTrbKebbmuqQ&amp;ust=1421933266500247" TargetMode="External"/><Relationship Id="rId9" Type="http://schemas.openxmlformats.org/officeDocument/2006/relationships/hyperlink" Target="https://www.google.nl/search?hl=nl&amp;site=imghp&amp;tbm=isch&amp;source=hp&amp;biw=1280&amp;bih=621&amp;q=cactus&amp;oq=cactus&amp;gs_l=img.1.0.0l10.1617.4018.0.5704.6.4.0.2.2.0.211.375.3j0j1.4.0.msedr...0...1ac.1.61.img..0.6.411.rM7DQsqfS60#imgdii=_&amp;imgrc=bElzK1-q-8C6CM%253A%3BF5fqqsMBnmWhWM%3Bhttp%253A%252F%252Fupload.wikimedia.org%252Fwikipedia%252Fcommons%252F1%252F12%252FSingapore_Botanic_Gardens_Cactus_Garden_2.jpg%3Bhttp%253A%252F%252Fen.wikipedia.org%252Fwiki%252FCactus%3B2048%3B153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mailto:harry.stokhof@han.nl" TargetMode="Externa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hyperlink" Target="http://www.researchgate.ne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docid=FiVjzePEj9sY9M&amp;tbnid=S_acNdZyJ6InEM:&amp;ved=0CAUQjRw&amp;url=http://www.b-lay.com/2013/01/10/finding-your-software-balance/&amp;ei=5DySUsGoI-nP0AXbwYGgBg&amp;bvm=bv.57127890,d.Yms&amp;psig=AFQjCNFqpXQOKzSewHZBnZ8VuiZUNcUyyg&amp;ust=1385401931610493"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MSOfficePNG.png"/>
          <p:cNvPicPr>
            <a:picLocks/>
          </p:cNvPicPr>
          <p:nvPr/>
        </p:nvPicPr>
        <p:blipFill>
          <a:blip r:embed="rId2" cstate="print"/>
          <a:stretch>
            <a:fillRect/>
          </a:stretch>
        </p:blipFill>
        <p:spPr>
          <a:xfrm>
            <a:off x="759520" y="1630607"/>
            <a:ext cx="8568951" cy="5982745"/>
          </a:xfrm>
          <a:prstGeom prst="rect">
            <a:avLst/>
          </a:prstGeom>
          <a:solidFill>
            <a:scrgbClr r="0" g="0" b="0">
              <a:alpha val="0"/>
            </a:scrgbClr>
          </a:solidFill>
        </p:spPr>
      </p:pic>
      <p:sp>
        <p:nvSpPr>
          <p:cNvPr id="11" name="Rectangle 2"/>
          <p:cNvSpPr>
            <a:spLocks noChangeArrowheads="1"/>
          </p:cNvSpPr>
          <p:nvPr/>
        </p:nvSpPr>
        <p:spPr bwMode="auto">
          <a:xfrm>
            <a:off x="0" y="484139"/>
            <a:ext cx="10160000" cy="1292662"/>
          </a:xfrm>
          <a:prstGeom prst="rect">
            <a:avLst/>
          </a:prstGeom>
          <a:noFill/>
          <a:ln w="9525">
            <a:noFill/>
            <a:miter lim="800000"/>
            <a:headEnd/>
            <a:tailEnd/>
          </a:ln>
          <a:effectLst/>
        </p:spPr>
        <p:txBody>
          <a:bodyPr vert="horz" wrap="square" lIns="76200" tIns="38100" rIns="76200" bIns="38100" numCol="1" anchor="ctr" anchorCtr="0" compatLnSpc="1">
            <a:prstTxWarp prst="textNoShape">
              <a:avLst/>
            </a:prstTxWarp>
            <a:spAutoFit/>
          </a:bodyPr>
          <a:lstStyle/>
          <a:p>
            <a:pPr algn="ctr" defTabSz="761970" fontAlgn="base">
              <a:spcBef>
                <a:spcPct val="0"/>
              </a:spcBef>
              <a:spcAft>
                <a:spcPct val="0"/>
              </a:spcAft>
            </a:pPr>
            <a:r>
              <a:rPr lang="nl-NL" sz="3200" dirty="0">
                <a:solidFill>
                  <a:srgbClr val="000000"/>
                </a:solidFill>
                <a:latin typeface="Calibri - 36"/>
              </a:rPr>
              <a:t>Mind Map </a:t>
            </a:r>
            <a:r>
              <a:rPr lang="nl-NL" sz="3200" dirty="0" err="1">
                <a:solidFill>
                  <a:srgbClr val="000000"/>
                </a:solidFill>
                <a:latin typeface="Calibri - 36"/>
              </a:rPr>
              <a:t>Our</a:t>
            </a:r>
            <a:r>
              <a:rPr lang="nl-NL" sz="3200" dirty="0">
                <a:solidFill>
                  <a:srgbClr val="000000"/>
                </a:solidFill>
                <a:latin typeface="Calibri - 36"/>
              </a:rPr>
              <a:t> Way </a:t>
            </a:r>
            <a:r>
              <a:rPr lang="nl-NL" sz="3200" dirty="0" err="1">
                <a:solidFill>
                  <a:srgbClr val="000000"/>
                </a:solidFill>
                <a:latin typeface="Calibri - 36"/>
              </a:rPr>
              <a:t>into</a:t>
            </a:r>
            <a:r>
              <a:rPr lang="nl-NL" sz="3200" dirty="0">
                <a:solidFill>
                  <a:srgbClr val="000000"/>
                </a:solidFill>
                <a:latin typeface="Calibri - 36"/>
              </a:rPr>
              <a:t> </a:t>
            </a:r>
            <a:r>
              <a:rPr lang="nl-NL" sz="3200" dirty="0" err="1">
                <a:solidFill>
                  <a:srgbClr val="000000"/>
                </a:solidFill>
                <a:latin typeface="Calibri - 36"/>
              </a:rPr>
              <a:t>Effective</a:t>
            </a:r>
            <a:r>
              <a:rPr lang="nl-NL" sz="3200" dirty="0">
                <a:solidFill>
                  <a:srgbClr val="000000"/>
                </a:solidFill>
                <a:latin typeface="Calibri - 36"/>
              </a:rPr>
              <a:t> Student Questioning:</a:t>
            </a:r>
          </a:p>
          <a:p>
            <a:pPr algn="ctr" defTabSz="761970" fontAlgn="base">
              <a:spcBef>
                <a:spcPct val="0"/>
              </a:spcBef>
              <a:spcAft>
                <a:spcPct val="0"/>
              </a:spcAft>
            </a:pPr>
            <a:r>
              <a:rPr lang="nl-NL" sz="3200" dirty="0">
                <a:solidFill>
                  <a:srgbClr val="000000"/>
                </a:solidFill>
                <a:latin typeface="Calibri - 36"/>
              </a:rPr>
              <a:t>A </a:t>
            </a:r>
            <a:r>
              <a:rPr lang="nl-NL" sz="3200" dirty="0" err="1">
                <a:solidFill>
                  <a:srgbClr val="000000"/>
                </a:solidFill>
                <a:latin typeface="Calibri - 36"/>
              </a:rPr>
              <a:t>Principle-based</a:t>
            </a:r>
            <a:r>
              <a:rPr lang="nl-NL" sz="3200" dirty="0">
                <a:solidFill>
                  <a:srgbClr val="000000"/>
                </a:solidFill>
                <a:latin typeface="Calibri - 36"/>
              </a:rPr>
              <a:t> Scenario</a:t>
            </a:r>
          </a:p>
          <a:p>
            <a:pPr defTabSz="761970" eaLnBrk="0" fontAlgn="base" hangingPunct="0">
              <a:spcBef>
                <a:spcPct val="0"/>
              </a:spcBef>
              <a:spcAft>
                <a:spcPct val="0"/>
              </a:spcAft>
            </a:pPr>
            <a:endParaRPr lang="nl-NL" sz="1500" dirty="0">
              <a:latin typeface="Arial" pitchFamily="34" charset="0"/>
              <a:cs typeface="Arial" pitchFamily="34" charset="0"/>
            </a:endParaRPr>
          </a:p>
        </p:txBody>
      </p:sp>
      <p:sp>
        <p:nvSpPr>
          <p:cNvPr id="12" name="Rectangle 11"/>
          <p:cNvSpPr/>
          <p:nvPr/>
        </p:nvSpPr>
        <p:spPr>
          <a:xfrm>
            <a:off x="5253447" y="9939507"/>
            <a:ext cx="2971454" cy="323165"/>
          </a:xfrm>
          <a:prstGeom prst="rect">
            <a:avLst/>
          </a:prstGeom>
        </p:spPr>
        <p:txBody>
          <a:bodyPr wrap="none">
            <a:spAutoFit/>
          </a:bodyPr>
          <a:lstStyle/>
          <a:p>
            <a:r>
              <a:rPr lang="nl-NL" sz="1500" i="1" dirty="0" err="1"/>
              <a:t>Figure</a:t>
            </a:r>
            <a:r>
              <a:rPr lang="nl-NL" sz="1500" i="1" dirty="0"/>
              <a:t> 1: student </a:t>
            </a:r>
            <a:r>
              <a:rPr lang="nl-NL" sz="1500" i="1" dirty="0" err="1"/>
              <a:t>mind</a:t>
            </a:r>
            <a:r>
              <a:rPr lang="nl-NL" sz="1500" i="1" dirty="0"/>
              <a:t> map </a:t>
            </a:r>
            <a:r>
              <a:rPr lang="nl-NL" sz="1500" i="1" dirty="0" err="1"/>
              <a:t>grade</a:t>
            </a:r>
            <a:r>
              <a:rPr lang="nl-NL" sz="1500" i="1" dirty="0"/>
              <a:t> 5</a:t>
            </a:r>
            <a:endParaRPr lang="nl-NL" sz="1500" dirty="0"/>
          </a:p>
        </p:txBody>
      </p:sp>
      <p:pic>
        <p:nvPicPr>
          <p:cNvPr id="6" name="Picture 5" descr="logo_han[1].gif"/>
          <p:cNvPicPr>
            <a:picLocks/>
          </p:cNvPicPr>
          <p:nvPr/>
        </p:nvPicPr>
        <p:blipFill>
          <a:blip r:embed="rId3" cstate="print"/>
          <a:stretch>
            <a:fillRect/>
          </a:stretch>
        </p:blipFill>
        <p:spPr>
          <a:xfrm>
            <a:off x="413315" y="7780212"/>
            <a:ext cx="1124458" cy="784605"/>
          </a:xfrm>
          <a:prstGeom prst="rect">
            <a:avLst/>
          </a:prstGeom>
          <a:solidFill>
            <a:scrgbClr r="0" g="0" b="0">
              <a:alpha val="0"/>
            </a:scrgbClr>
          </a:solidFill>
        </p:spPr>
      </p:pic>
      <p:pic>
        <p:nvPicPr>
          <p:cNvPr id="7" name="Picture 6" descr="LOOK[1].png"/>
          <p:cNvPicPr>
            <a:picLocks/>
          </p:cNvPicPr>
          <p:nvPr/>
        </p:nvPicPr>
        <p:blipFill>
          <a:blip r:embed="rId4" cstate="print"/>
          <a:stretch>
            <a:fillRect/>
          </a:stretch>
        </p:blipFill>
        <p:spPr>
          <a:xfrm>
            <a:off x="8224901" y="7808789"/>
            <a:ext cx="1596770" cy="765555"/>
          </a:xfrm>
          <a:prstGeom prst="rect">
            <a:avLst/>
          </a:prstGeom>
          <a:solidFill>
            <a:scrgbClr r="0" g="0" b="0">
              <a:alpha val="0"/>
            </a:scrgbClr>
          </a:solidFill>
        </p:spPr>
      </p:pic>
    </p:spTree>
    <p:extLst>
      <p:ext uri="{BB962C8B-B14F-4D97-AF65-F5344CB8AC3E}">
        <p14:creationId xmlns:p14="http://schemas.microsoft.com/office/powerpoint/2010/main" val="3246412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a:t>
            </a:r>
            <a:r>
              <a:rPr lang="nl-NL" dirty="0" err="1"/>
              <a:t>Phases</a:t>
            </a:r>
            <a:r>
              <a:rPr lang="nl-NL" dirty="0"/>
              <a:t> in scenario</a:t>
            </a:r>
          </a:p>
        </p:txBody>
      </p:sp>
      <p:pic>
        <p:nvPicPr>
          <p:cNvPr id="13" name="Afbeelding 12"/>
          <p:cNvPicPr>
            <a:picLocks noChangeAspect="1"/>
          </p:cNvPicPr>
          <p:nvPr/>
        </p:nvPicPr>
        <p:blipFill>
          <a:blip r:embed="rId2"/>
          <a:stretch>
            <a:fillRect/>
          </a:stretch>
        </p:blipFill>
        <p:spPr>
          <a:xfrm>
            <a:off x="683568" y="1837679"/>
            <a:ext cx="8968432" cy="4939602"/>
          </a:xfrm>
          <a:prstGeom prst="rect">
            <a:avLst/>
          </a:prstGeom>
        </p:spPr>
      </p:pic>
    </p:spTree>
    <p:extLst>
      <p:ext uri="{BB962C8B-B14F-4D97-AF65-F5344CB8AC3E}">
        <p14:creationId xmlns:p14="http://schemas.microsoft.com/office/powerpoint/2010/main" val="1968369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10" descr="MSOfficePNG.png"/>
          <p:cNvPicPr>
            <a:picLocks/>
          </p:cNvPicPr>
          <p:nvPr/>
        </p:nvPicPr>
        <p:blipFill>
          <a:blip r:embed="rId2" cstate="print"/>
          <a:stretch>
            <a:fillRect/>
          </a:stretch>
        </p:blipFill>
        <p:spPr>
          <a:xfrm>
            <a:off x="2631728" y="1578136"/>
            <a:ext cx="4320480" cy="2611783"/>
          </a:xfrm>
          <a:prstGeom prst="rect">
            <a:avLst/>
          </a:prstGeom>
          <a:solidFill>
            <a:scrgbClr r="0" g="0" b="0">
              <a:alpha val="0"/>
            </a:scrgbClr>
          </a:solidFill>
        </p:spPr>
      </p:pic>
      <p:sp>
        <p:nvSpPr>
          <p:cNvPr id="9" name="TextBox 8"/>
          <p:cNvSpPr txBox="1"/>
          <p:nvPr/>
        </p:nvSpPr>
        <p:spPr>
          <a:xfrm>
            <a:off x="327472" y="4949056"/>
            <a:ext cx="9649072" cy="2492990"/>
          </a:xfrm>
          <a:prstGeom prst="rect">
            <a:avLst/>
          </a:prstGeom>
          <a:noFill/>
        </p:spPr>
        <p:txBody>
          <a:bodyPr wrap="square" rtlCol="0">
            <a:spAutoFit/>
          </a:bodyPr>
          <a:lstStyle/>
          <a:p>
            <a:r>
              <a:rPr lang="nl-NL" sz="2400" dirty="0"/>
              <a:t>Mind Map is a </a:t>
            </a:r>
            <a:r>
              <a:rPr lang="nl-NL" sz="2400" dirty="0" err="1"/>
              <a:t>powerful</a:t>
            </a:r>
            <a:r>
              <a:rPr lang="nl-NL" sz="2400" dirty="0"/>
              <a:t> tool to </a:t>
            </a:r>
            <a:r>
              <a:rPr lang="nl-NL" sz="2400" dirty="0" err="1"/>
              <a:t>visualize</a:t>
            </a:r>
            <a:r>
              <a:rPr lang="nl-NL" sz="2400" dirty="0"/>
              <a:t> and </a:t>
            </a:r>
            <a:r>
              <a:rPr lang="nl-NL" sz="2400" dirty="0" err="1"/>
              <a:t>structure</a:t>
            </a:r>
            <a:r>
              <a:rPr lang="nl-NL" sz="2400" dirty="0"/>
              <a:t> </a:t>
            </a:r>
            <a:r>
              <a:rPr lang="nl-NL" sz="2400" dirty="0" err="1"/>
              <a:t>key</a:t>
            </a:r>
            <a:r>
              <a:rPr lang="nl-NL" sz="2400" dirty="0"/>
              <a:t> </a:t>
            </a:r>
            <a:r>
              <a:rPr lang="nl-NL" sz="2400" dirty="0" err="1"/>
              <a:t>concepts</a:t>
            </a:r>
            <a:r>
              <a:rPr lang="nl-NL" sz="2400" dirty="0"/>
              <a:t> , </a:t>
            </a:r>
          </a:p>
          <a:p>
            <a:r>
              <a:rPr lang="nl-NL" sz="2400" dirty="0"/>
              <a:t>easy to </a:t>
            </a:r>
            <a:r>
              <a:rPr lang="nl-NL" sz="2400" dirty="0" err="1"/>
              <a:t>learn</a:t>
            </a:r>
            <a:r>
              <a:rPr lang="nl-NL" sz="2400" dirty="0"/>
              <a:t> </a:t>
            </a:r>
            <a:r>
              <a:rPr lang="nl-NL" sz="2400" dirty="0" err="1"/>
              <a:t>by</a:t>
            </a:r>
            <a:r>
              <a:rPr lang="nl-NL" sz="2400" dirty="0"/>
              <a:t>  </a:t>
            </a:r>
            <a:r>
              <a:rPr lang="nl-NL" sz="2400" dirty="0" err="1"/>
              <a:t>students</a:t>
            </a:r>
            <a:r>
              <a:rPr lang="nl-NL" sz="2400" dirty="0"/>
              <a:t> in </a:t>
            </a:r>
            <a:r>
              <a:rPr lang="nl-NL" sz="2400" dirty="0" err="1"/>
              <a:t>primary</a:t>
            </a:r>
            <a:r>
              <a:rPr lang="nl-NL" sz="2400" dirty="0"/>
              <a:t> </a:t>
            </a:r>
            <a:r>
              <a:rPr lang="nl-NL" sz="2400" dirty="0" err="1"/>
              <a:t>education</a:t>
            </a:r>
            <a:r>
              <a:rPr lang="nl-NL" sz="2400" dirty="0"/>
              <a:t>.  </a:t>
            </a:r>
          </a:p>
          <a:p>
            <a:r>
              <a:rPr lang="nl-NL" sz="2000" dirty="0"/>
              <a:t>(</a:t>
            </a:r>
            <a:r>
              <a:rPr lang="nl-NL" sz="2000" dirty="0" err="1"/>
              <a:t>Buzan</a:t>
            </a:r>
            <a:r>
              <a:rPr lang="nl-NL" sz="2000" dirty="0"/>
              <a:t> &amp; </a:t>
            </a:r>
            <a:r>
              <a:rPr lang="nl-NL" sz="2000" dirty="0" err="1"/>
              <a:t>Buzan</a:t>
            </a:r>
            <a:r>
              <a:rPr lang="nl-NL" sz="2000" dirty="0"/>
              <a:t>, 2007; </a:t>
            </a:r>
            <a:r>
              <a:rPr lang="nl-NL" sz="2000" dirty="0" err="1"/>
              <a:t>Merchie</a:t>
            </a:r>
            <a:r>
              <a:rPr lang="nl-NL" sz="2000" dirty="0"/>
              <a:t>, 2009)</a:t>
            </a:r>
          </a:p>
          <a:p>
            <a:endParaRPr lang="nl-NL" sz="2000" dirty="0"/>
          </a:p>
          <a:p>
            <a:r>
              <a:rPr lang="nl-NL" sz="2400" dirty="0"/>
              <a:t>Digital </a:t>
            </a:r>
            <a:r>
              <a:rPr lang="nl-NL" sz="2400" dirty="0" err="1"/>
              <a:t>Mind</a:t>
            </a:r>
            <a:r>
              <a:rPr lang="nl-NL" sz="2400" dirty="0"/>
              <a:t> </a:t>
            </a:r>
            <a:r>
              <a:rPr lang="nl-NL" sz="2400" dirty="0" err="1"/>
              <a:t>Mapping</a:t>
            </a:r>
            <a:r>
              <a:rPr lang="nl-NL" sz="2400" dirty="0"/>
              <a:t>: </a:t>
            </a:r>
            <a:r>
              <a:rPr lang="nl-NL" sz="2400" dirty="0" err="1"/>
              <a:t>flexible</a:t>
            </a:r>
            <a:r>
              <a:rPr lang="nl-NL" sz="2400" dirty="0"/>
              <a:t>, </a:t>
            </a:r>
            <a:r>
              <a:rPr lang="nl-NL" sz="2400" dirty="0" err="1"/>
              <a:t>dynamic</a:t>
            </a:r>
            <a:r>
              <a:rPr lang="nl-NL" sz="2400" dirty="0"/>
              <a:t>, more </a:t>
            </a:r>
            <a:r>
              <a:rPr lang="nl-NL" sz="2400" dirty="0" err="1"/>
              <a:t>elaborate</a:t>
            </a:r>
            <a:r>
              <a:rPr lang="nl-NL" sz="2400" dirty="0"/>
              <a:t> </a:t>
            </a:r>
            <a:r>
              <a:rPr lang="nl-NL" sz="2400" dirty="0" err="1"/>
              <a:t>functionality</a:t>
            </a:r>
            <a:r>
              <a:rPr lang="nl-NL" sz="2400" dirty="0"/>
              <a:t>.</a:t>
            </a:r>
          </a:p>
          <a:p>
            <a:r>
              <a:rPr lang="en-US" sz="2000" dirty="0"/>
              <a:t>(Stokhof, et al. 2011; </a:t>
            </a:r>
            <a:r>
              <a:rPr lang="en-US" sz="2000" dirty="0" err="1"/>
              <a:t>Tergan</a:t>
            </a:r>
            <a:r>
              <a:rPr lang="en-US" sz="2000" dirty="0"/>
              <a:t>, 2005)</a:t>
            </a:r>
            <a:endParaRPr lang="nl-NL" sz="2000" dirty="0"/>
          </a:p>
          <a:p>
            <a:r>
              <a:rPr lang="nl-NL" sz="2400" dirty="0"/>
              <a:t> </a:t>
            </a:r>
          </a:p>
        </p:txBody>
      </p:sp>
      <p:sp>
        <p:nvSpPr>
          <p:cNvPr id="8" name="TextBox 7"/>
          <p:cNvSpPr txBox="1"/>
          <p:nvPr/>
        </p:nvSpPr>
        <p:spPr>
          <a:xfrm>
            <a:off x="615504" y="1636688"/>
            <a:ext cx="237566" cy="646331"/>
          </a:xfrm>
          <a:prstGeom prst="rect">
            <a:avLst/>
          </a:prstGeom>
          <a:noFill/>
        </p:spPr>
        <p:txBody>
          <a:bodyPr wrap="none" rtlCol="0">
            <a:spAutoFit/>
          </a:bodyPr>
          <a:lstStyle/>
          <a:p>
            <a:r>
              <a:rPr lang="en-US" dirty="0"/>
              <a:t> </a:t>
            </a:r>
            <a:endParaRPr lang="nl-NL" dirty="0"/>
          </a:p>
          <a:p>
            <a:endParaRPr lang="nl-NL" dirty="0"/>
          </a:p>
        </p:txBody>
      </p:sp>
      <p:sp>
        <p:nvSpPr>
          <p:cNvPr id="10" name="Rectangle 9"/>
          <p:cNvSpPr/>
          <p:nvPr/>
        </p:nvSpPr>
        <p:spPr>
          <a:xfrm>
            <a:off x="1119560" y="412552"/>
            <a:ext cx="8572092" cy="769441"/>
          </a:xfrm>
          <a:prstGeom prst="rect">
            <a:avLst/>
          </a:prstGeom>
        </p:spPr>
        <p:txBody>
          <a:bodyPr wrap="square">
            <a:spAutoFit/>
          </a:bodyPr>
          <a:lstStyle/>
          <a:p>
            <a:pPr lvl="0"/>
            <a:r>
              <a:rPr lang="nl-NL" sz="4400" dirty="0" err="1">
                <a:latin typeface="+mj-lt"/>
                <a:ea typeface="+mj-ea"/>
                <a:cs typeface="+mj-cs"/>
              </a:rPr>
              <a:t>Why</a:t>
            </a:r>
            <a:r>
              <a:rPr lang="nl-NL" sz="4400" dirty="0">
                <a:latin typeface="+mj-lt"/>
                <a:ea typeface="+mj-ea"/>
                <a:cs typeface="+mj-cs"/>
              </a:rPr>
              <a:t> mind </a:t>
            </a:r>
            <a:r>
              <a:rPr lang="nl-NL" sz="4400" dirty="0" err="1">
                <a:latin typeface="+mj-lt"/>
                <a:ea typeface="+mj-ea"/>
                <a:cs typeface="+mj-cs"/>
              </a:rPr>
              <a:t>mapping</a:t>
            </a:r>
            <a:r>
              <a:rPr lang="nl-NL" sz="4400" dirty="0">
                <a:latin typeface="+mj-lt"/>
                <a:ea typeface="+mj-ea"/>
                <a:cs typeface="+mj-cs"/>
              </a:rPr>
              <a:t> as support?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76207" y="2676535"/>
            <a:ext cx="3373348" cy="1755930"/>
          </a:xfrm>
          <a:prstGeom prst="rect">
            <a:avLst/>
          </a:prstGeom>
        </p:spPr>
        <p:txBody>
          <a:bodyPr wrap="square">
            <a:spAutoFit/>
          </a:bodyPr>
          <a:lstStyle/>
          <a:p>
            <a:r>
              <a:rPr lang="nl-NL" sz="2162" b="1" dirty="0" err="1"/>
              <a:t>Width</a:t>
            </a:r>
            <a:r>
              <a:rPr lang="nl-NL" sz="2162" b="1" dirty="0"/>
              <a:t> of curriculum</a:t>
            </a:r>
            <a:r>
              <a:rPr lang="nl-NL" sz="2162" dirty="0"/>
              <a:t>: </a:t>
            </a:r>
          </a:p>
          <a:p>
            <a:r>
              <a:rPr lang="nl-NL" sz="2162" dirty="0"/>
              <a:t>offer opportunity </a:t>
            </a:r>
            <a:r>
              <a:rPr lang="nl-NL" sz="2162" dirty="0" err="1"/>
              <a:t>to</a:t>
            </a:r>
            <a:r>
              <a:rPr lang="nl-NL" sz="2162" dirty="0"/>
              <a:t> link </a:t>
            </a:r>
            <a:r>
              <a:rPr lang="nl-NL" sz="2162" dirty="0" err="1"/>
              <a:t>all</a:t>
            </a:r>
            <a:r>
              <a:rPr lang="nl-NL" sz="2162" dirty="0"/>
              <a:t> </a:t>
            </a:r>
            <a:r>
              <a:rPr lang="nl-NL" sz="2162" dirty="0" err="1"/>
              <a:t>interests</a:t>
            </a:r>
            <a:r>
              <a:rPr lang="nl-NL" sz="2162" dirty="0"/>
              <a:t> of </a:t>
            </a:r>
            <a:r>
              <a:rPr lang="nl-NL" sz="2162" dirty="0" err="1"/>
              <a:t>students</a:t>
            </a:r>
            <a:r>
              <a:rPr lang="nl-NL" sz="2162" dirty="0"/>
              <a:t> </a:t>
            </a:r>
            <a:r>
              <a:rPr lang="nl-NL" sz="2162" dirty="0" err="1"/>
              <a:t>to</a:t>
            </a:r>
            <a:r>
              <a:rPr lang="nl-NL" sz="2162" dirty="0"/>
              <a:t> </a:t>
            </a:r>
            <a:r>
              <a:rPr lang="nl-NL" sz="2162" dirty="0" err="1"/>
              <a:t>the</a:t>
            </a:r>
            <a:r>
              <a:rPr lang="nl-NL" sz="2162" dirty="0"/>
              <a:t> topic</a:t>
            </a:r>
          </a:p>
          <a:p>
            <a:endParaRPr lang="nl-NL" sz="2162" dirty="0"/>
          </a:p>
        </p:txBody>
      </p:sp>
      <p:sp>
        <p:nvSpPr>
          <p:cNvPr id="14" name="Rectangle 13"/>
          <p:cNvSpPr/>
          <p:nvPr/>
        </p:nvSpPr>
        <p:spPr>
          <a:xfrm>
            <a:off x="1076207" y="5321591"/>
            <a:ext cx="3308476" cy="2421368"/>
          </a:xfrm>
          <a:prstGeom prst="rect">
            <a:avLst/>
          </a:prstGeom>
        </p:spPr>
        <p:txBody>
          <a:bodyPr wrap="square">
            <a:spAutoFit/>
          </a:bodyPr>
          <a:lstStyle/>
          <a:p>
            <a:r>
              <a:rPr lang="nl-NL" sz="2162" b="1" dirty="0"/>
              <a:t>Depth of curriculum </a:t>
            </a:r>
            <a:r>
              <a:rPr lang="nl-NL" sz="2162" dirty="0"/>
              <a:t>:  </a:t>
            </a:r>
          </a:p>
          <a:p>
            <a:r>
              <a:rPr lang="nl-NL" sz="2162" dirty="0"/>
              <a:t>make </a:t>
            </a:r>
            <a:r>
              <a:rPr lang="nl-NL" sz="2162" dirty="0" err="1"/>
              <a:t>students</a:t>
            </a:r>
            <a:r>
              <a:rPr lang="nl-NL" sz="2162" dirty="0"/>
              <a:t> </a:t>
            </a:r>
            <a:r>
              <a:rPr lang="nl-NL" sz="2162" dirty="0" err="1"/>
              <a:t>aware</a:t>
            </a:r>
            <a:r>
              <a:rPr lang="nl-NL" sz="2162" dirty="0"/>
              <a:t> of </a:t>
            </a:r>
            <a:r>
              <a:rPr lang="nl-NL" sz="2162" dirty="0" err="1"/>
              <a:t>meaning</a:t>
            </a:r>
            <a:r>
              <a:rPr lang="nl-NL" sz="2162" dirty="0"/>
              <a:t> </a:t>
            </a:r>
            <a:r>
              <a:rPr lang="nl-NL" sz="2162" dirty="0" err="1"/>
              <a:t>and</a:t>
            </a:r>
            <a:r>
              <a:rPr lang="nl-NL" sz="2162" dirty="0"/>
              <a:t> </a:t>
            </a:r>
            <a:r>
              <a:rPr lang="nl-NL" sz="2162" dirty="0" err="1"/>
              <a:t>mutual</a:t>
            </a:r>
            <a:r>
              <a:rPr lang="nl-NL" sz="2162" dirty="0"/>
              <a:t> relations of </a:t>
            </a:r>
            <a:r>
              <a:rPr lang="nl-NL" sz="2162" dirty="0" err="1"/>
              <a:t>concepts</a:t>
            </a:r>
            <a:r>
              <a:rPr lang="nl-NL" sz="2162" dirty="0"/>
              <a:t> </a:t>
            </a:r>
            <a:r>
              <a:rPr lang="nl-NL" sz="2162" dirty="0" err="1"/>
              <a:t>with</a:t>
            </a:r>
            <a:r>
              <a:rPr lang="nl-NL" sz="2162" dirty="0"/>
              <a:t> </a:t>
            </a:r>
            <a:r>
              <a:rPr lang="nl-NL" sz="2162" dirty="0" err="1"/>
              <a:t>key</a:t>
            </a:r>
            <a:r>
              <a:rPr lang="nl-NL" sz="2162" dirty="0"/>
              <a:t> </a:t>
            </a:r>
            <a:r>
              <a:rPr lang="nl-NL" sz="2162" dirty="0" err="1"/>
              <a:t>concepts</a:t>
            </a:r>
            <a:endParaRPr lang="nl-NL" sz="2162" dirty="0"/>
          </a:p>
          <a:p>
            <a:endParaRPr lang="nl-NL" sz="2162" dirty="0"/>
          </a:p>
          <a:p>
            <a:endParaRPr lang="nl-NL" sz="2162" dirty="0"/>
          </a:p>
        </p:txBody>
      </p:sp>
      <p:pic>
        <p:nvPicPr>
          <p:cNvPr id="15" name="Picture 2" descr="https://encrypted-tbn1.gstatic.com/images?q=tbn:ANd9GcQ6fJbxt4NjH7RJHYip8PlZQ5-F_Bk9YTpBbM0T2t5x79KL-8RCuA">
            <a:hlinkClick r:id="rId3"/>
          </p:cNvPr>
          <p:cNvPicPr>
            <a:picLocks noChangeAspect="1" noChangeArrowheads="1"/>
          </p:cNvPicPr>
          <p:nvPr/>
        </p:nvPicPr>
        <p:blipFill>
          <a:blip r:embed="rId4" cstate="print"/>
          <a:srcRect/>
          <a:stretch>
            <a:fillRect/>
          </a:stretch>
        </p:blipFill>
        <p:spPr bwMode="auto">
          <a:xfrm>
            <a:off x="4548339" y="2596875"/>
            <a:ext cx="2153462" cy="1881290"/>
          </a:xfrm>
          <a:prstGeom prst="rect">
            <a:avLst/>
          </a:prstGeom>
          <a:noFill/>
        </p:spPr>
      </p:pic>
      <p:pic>
        <p:nvPicPr>
          <p:cNvPr id="16" name="Picture 15" descr="clipboard(3).png">
            <a:hlinkClick r:id="" action="ppaction://noaction"/>
          </p:cNvPr>
          <p:cNvPicPr>
            <a:picLocks/>
          </p:cNvPicPr>
          <p:nvPr/>
        </p:nvPicPr>
        <p:blipFill>
          <a:blip r:embed="rId5" cstate="print"/>
          <a:stretch>
            <a:fillRect/>
          </a:stretch>
        </p:blipFill>
        <p:spPr>
          <a:xfrm>
            <a:off x="7194304" y="2660439"/>
            <a:ext cx="2150158" cy="1754162"/>
          </a:xfrm>
          <a:prstGeom prst="rect">
            <a:avLst/>
          </a:prstGeom>
          <a:solidFill>
            <a:scrgbClr r="0" g="0" b="0">
              <a:alpha val="0"/>
            </a:scrgbClr>
          </a:solidFill>
        </p:spPr>
      </p:pic>
      <p:pic>
        <p:nvPicPr>
          <p:cNvPr id="17" name="Picture 4" descr="https://encrypted-tbn3.gstatic.com/images?q=tbn:ANd9GcQMz5B5FnW2DAyZr1TKGQsiF8bZplLzFh2dW7mNsj32LtSrjFKQ">
            <a:hlinkClick r:id="rId6"/>
          </p:cNvPr>
          <p:cNvPicPr>
            <a:picLocks noChangeAspect="1" noChangeArrowheads="1"/>
          </p:cNvPicPr>
          <p:nvPr/>
        </p:nvPicPr>
        <p:blipFill>
          <a:blip r:embed="rId7" cstate="print"/>
          <a:srcRect/>
          <a:stretch>
            <a:fillRect/>
          </a:stretch>
        </p:blipFill>
        <p:spPr bwMode="auto">
          <a:xfrm>
            <a:off x="4379787" y="5321591"/>
            <a:ext cx="2645964" cy="2017052"/>
          </a:xfrm>
          <a:prstGeom prst="rect">
            <a:avLst/>
          </a:prstGeom>
          <a:noFill/>
        </p:spPr>
      </p:pic>
      <p:pic>
        <p:nvPicPr>
          <p:cNvPr id="18" name="Picture 17" descr="clipboard(3).png">
            <a:hlinkClick r:id="" action="ppaction://noaction"/>
          </p:cNvPr>
          <p:cNvPicPr>
            <a:picLocks/>
          </p:cNvPicPr>
          <p:nvPr/>
        </p:nvPicPr>
        <p:blipFill>
          <a:blip r:embed="rId5" cstate="print"/>
          <a:stretch>
            <a:fillRect/>
          </a:stretch>
        </p:blipFill>
        <p:spPr>
          <a:xfrm>
            <a:off x="7350523" y="5584481"/>
            <a:ext cx="2150158" cy="1754162"/>
          </a:xfrm>
          <a:prstGeom prst="rect">
            <a:avLst/>
          </a:prstGeom>
          <a:solidFill>
            <a:scrgbClr r="0" g="0" b="0">
              <a:alpha val="0"/>
            </a:scrgbClr>
          </a:solidFill>
        </p:spPr>
      </p:pic>
      <p:sp>
        <p:nvSpPr>
          <p:cNvPr id="19" name="Rectangle 18"/>
          <p:cNvSpPr/>
          <p:nvPr/>
        </p:nvSpPr>
        <p:spPr>
          <a:xfrm>
            <a:off x="1911648" y="657554"/>
            <a:ext cx="7434920" cy="769441"/>
          </a:xfrm>
          <a:prstGeom prst="rect">
            <a:avLst/>
          </a:prstGeom>
        </p:spPr>
        <p:txBody>
          <a:bodyPr wrap="none">
            <a:spAutoFit/>
          </a:bodyPr>
          <a:lstStyle/>
          <a:p>
            <a:r>
              <a:rPr lang="nl-NL" sz="4400" dirty="0" err="1">
                <a:latin typeface="+mj-lt"/>
                <a:ea typeface="+mj-ea"/>
                <a:cs typeface="+mj-cs"/>
              </a:rPr>
              <a:t>Two</a:t>
            </a:r>
            <a:r>
              <a:rPr lang="nl-NL" sz="4400" dirty="0">
                <a:latin typeface="+mj-lt"/>
                <a:ea typeface="+mj-ea"/>
                <a:cs typeface="+mj-cs"/>
              </a:rPr>
              <a:t> </a:t>
            </a:r>
            <a:r>
              <a:rPr lang="nl-NL" sz="4400" dirty="0" err="1">
                <a:latin typeface="+mj-lt"/>
                <a:ea typeface="+mj-ea"/>
                <a:cs typeface="+mj-cs"/>
              </a:rPr>
              <a:t>functions</a:t>
            </a:r>
            <a:r>
              <a:rPr lang="nl-NL" sz="4400" dirty="0">
                <a:latin typeface="+mj-lt"/>
                <a:ea typeface="+mj-ea"/>
                <a:cs typeface="+mj-cs"/>
              </a:rPr>
              <a:t> of mind </a:t>
            </a:r>
            <a:r>
              <a:rPr lang="nl-NL" sz="4400" dirty="0" err="1">
                <a:latin typeface="+mj-lt"/>
                <a:ea typeface="+mj-ea"/>
                <a:cs typeface="+mj-cs"/>
              </a:rPr>
              <a:t>mapping</a:t>
            </a:r>
            <a:endParaRPr lang="nl-NL" sz="4400" dirty="0">
              <a:latin typeface="+mj-lt"/>
              <a:ea typeface="+mj-ea"/>
              <a:cs typeface="+mj-cs"/>
            </a:endParaRPr>
          </a:p>
        </p:txBody>
      </p:sp>
    </p:spTree>
    <p:extLst>
      <p:ext uri="{BB962C8B-B14F-4D97-AF65-F5344CB8AC3E}">
        <p14:creationId xmlns:p14="http://schemas.microsoft.com/office/powerpoint/2010/main" val="68061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b="47427"/>
          <a:stretch/>
        </p:blipFill>
        <p:spPr>
          <a:xfrm>
            <a:off x="488425" y="1924720"/>
            <a:ext cx="9472488" cy="2742883"/>
          </a:xfrm>
          <a:prstGeom prst="rect">
            <a:avLst/>
          </a:prstGeom>
        </p:spPr>
      </p:pic>
      <p:sp>
        <p:nvSpPr>
          <p:cNvPr id="3" name="Rectangle 18"/>
          <p:cNvSpPr/>
          <p:nvPr/>
        </p:nvSpPr>
        <p:spPr>
          <a:xfrm>
            <a:off x="2772051" y="479093"/>
            <a:ext cx="5073633" cy="769441"/>
          </a:xfrm>
          <a:prstGeom prst="rect">
            <a:avLst/>
          </a:prstGeom>
        </p:spPr>
        <p:txBody>
          <a:bodyPr wrap="none">
            <a:spAutoFit/>
          </a:bodyPr>
          <a:lstStyle/>
          <a:p>
            <a:r>
              <a:rPr lang="nl-NL" sz="4400" dirty="0">
                <a:latin typeface="+mj-lt"/>
                <a:ea typeface="+mj-ea"/>
                <a:cs typeface="+mj-cs"/>
              </a:rPr>
              <a:t>Practical </a:t>
            </a:r>
            <a:r>
              <a:rPr lang="nl-NL" sz="4400" dirty="0" err="1">
                <a:latin typeface="+mj-lt"/>
                <a:ea typeface="+mj-ea"/>
                <a:cs typeface="+mj-cs"/>
              </a:rPr>
              <a:t>Experience</a:t>
            </a:r>
            <a:r>
              <a:rPr lang="nl-NL" sz="4400" dirty="0">
                <a:latin typeface="+mj-lt"/>
                <a:ea typeface="+mj-ea"/>
                <a:cs typeface="+mj-cs"/>
              </a:rPr>
              <a:t> </a:t>
            </a:r>
          </a:p>
        </p:txBody>
      </p:sp>
      <p:sp>
        <p:nvSpPr>
          <p:cNvPr id="4" name="Rechthoek 3"/>
          <p:cNvSpPr/>
          <p:nvPr/>
        </p:nvSpPr>
        <p:spPr>
          <a:xfrm>
            <a:off x="471488" y="1924720"/>
            <a:ext cx="1656184"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2271688" y="1924720"/>
            <a:ext cx="1872208"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285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43351" y="7235453"/>
            <a:ext cx="6682695" cy="450423"/>
          </a:xfrm>
          <a:prstGeom prst="rect">
            <a:avLst/>
          </a:prstGeom>
          <a:noFill/>
        </p:spPr>
        <p:txBody>
          <a:bodyPr vert="horz" wrap="square" lIns="79861" tIns="39931" rIns="79861" bIns="39931" rtlCol="0">
            <a:spAutoFit/>
          </a:bodyPr>
          <a:lstStyle/>
          <a:p>
            <a:r>
              <a:rPr lang="nl-NL" sz="2403" dirty="0" err="1">
                <a:solidFill>
                  <a:srgbClr val="FF0000"/>
                </a:solidFill>
                <a:latin typeface="Arial - 24"/>
              </a:rPr>
              <a:t>Selection</a:t>
            </a:r>
            <a:r>
              <a:rPr lang="nl-NL" sz="2403" dirty="0">
                <a:solidFill>
                  <a:srgbClr val="FF0000"/>
                </a:solidFill>
                <a:latin typeface="Arial - 24"/>
              </a:rPr>
              <a:t> of </a:t>
            </a:r>
            <a:r>
              <a:rPr lang="nl-NL" sz="2403" dirty="0" err="1">
                <a:solidFill>
                  <a:srgbClr val="FF0000"/>
                </a:solidFill>
                <a:latin typeface="Arial - 24"/>
              </a:rPr>
              <a:t>key</a:t>
            </a:r>
            <a:r>
              <a:rPr lang="nl-NL" sz="2403" dirty="0">
                <a:solidFill>
                  <a:srgbClr val="FF0000"/>
                </a:solidFill>
                <a:latin typeface="Arial - 24"/>
              </a:rPr>
              <a:t> </a:t>
            </a:r>
            <a:r>
              <a:rPr lang="nl-NL" sz="2403" dirty="0" err="1">
                <a:solidFill>
                  <a:srgbClr val="FF0000"/>
                </a:solidFill>
                <a:latin typeface="Arial - 24"/>
              </a:rPr>
              <a:t>concepts</a:t>
            </a:r>
            <a:r>
              <a:rPr lang="nl-NL" sz="2403" dirty="0">
                <a:solidFill>
                  <a:srgbClr val="FF0000"/>
                </a:solidFill>
                <a:latin typeface="Arial - 24"/>
              </a:rPr>
              <a:t> </a:t>
            </a:r>
            <a:r>
              <a:rPr lang="nl-NL" sz="2403" dirty="0" err="1">
                <a:solidFill>
                  <a:srgbClr val="FF0000"/>
                </a:solidFill>
                <a:latin typeface="Arial - 24"/>
              </a:rPr>
              <a:t>to</a:t>
            </a:r>
            <a:r>
              <a:rPr lang="nl-NL" sz="2403" dirty="0">
                <a:solidFill>
                  <a:srgbClr val="FF0000"/>
                </a:solidFill>
                <a:latin typeface="Arial - 24"/>
              </a:rPr>
              <a:t> </a:t>
            </a:r>
            <a:r>
              <a:rPr lang="nl-NL" sz="2403" dirty="0" err="1">
                <a:solidFill>
                  <a:srgbClr val="FF0000"/>
                </a:solidFill>
                <a:latin typeface="Arial - 24"/>
              </a:rPr>
              <a:t>structure</a:t>
            </a:r>
            <a:r>
              <a:rPr lang="nl-NL" sz="2403" dirty="0">
                <a:solidFill>
                  <a:srgbClr val="FF0000"/>
                </a:solidFill>
                <a:latin typeface="Arial - 24"/>
              </a:rPr>
              <a:t> topic</a:t>
            </a:r>
            <a:endParaRPr lang="nl-NL" sz="2403" dirty="0">
              <a:solidFill>
                <a:srgbClr val="000000"/>
              </a:solidFill>
              <a:latin typeface="Arial - 24"/>
            </a:endParaRPr>
          </a:p>
        </p:txBody>
      </p:sp>
      <p:sp>
        <p:nvSpPr>
          <p:cNvPr id="2050" name="AutoShape 2" descr="data:image/jpeg;base64,/9j/4AAQSkZJRgABAQAAAQABAAD/2wCEAAkGBxQSEhUUExQUFhUXGRcYFhgYGBgYGBoZFhoaGBoYGBcYHSggHholHBYXIjEhJSkrLi4uHB8zODMsNygtLisBCgoKDg0OGxAQGiwkICQsLDAsLCwsLCwsLCwsLCwsLCwsLCwsLCwsLCwsLCwsLCwsLCwsLCwsLCwsLCwsLCwsLP/AABEIALIBHAMBIgACEQEDEQH/xAAbAAACAgMBAAAAAAAAAAAAAAAEBQMGAQIHAP/EAEIQAAECAwUFBgQCCQQCAwEAAAECEQADIQQFEjFBBlFhcYETIpGhscEyQtHwI3IUFTNSYqKy4fEHgpLCJENTc/IW/8QAGgEAAgMBAQAAAAAAAAAAAAAAAgMAAQQFBv/EAC0RAAICAQMDAgUDBQAAAAAAAAABAhEDEiExBEFRIjITYXGBsQUzQiNikaHw/9oADAMBAAIRAxEAPwDpFrtihOSCAAqW4IqkrxAM+jD+rhGRaVZqAIJGEAjXR9DQ15Qvtc8f+OCr/wBS8ZydiEktvcvloY1m0UgkVLgscLlxu4pfLfxggQ5VtcEJIoQA71xux3vw4aRAq0KQolTEBwQa95yRrnUDpxge1JGLJnJoQMwknI/FUjnHpaz3gCk4dHLKYCrtRQIIrq++IQNRbsctag3yt/uJAOdQwgWdbVHKlWJFWYHTUZHxiKY/YzS1CUpqQ+E5B8vmofpA02YC6qEu5pwdyDnT1iECZtsOLC5zDZBqOw4EvQ8I8q2nR65ZbwrXhlAjMBTmAP4gwI4PTgRGsyQcRqWFOJajcqNvoIhYztdpX+G4clIcUdysh3/K2mkQJnLKBV3p1AqOecRWqiZYLA4aDexUUp5xhaDi3gVNS5wtmN9IohkziyajfXgGfzjeYs9nv7yebEE67yPKBUhTFug1y08TE0uzKMtQALuAlnyTi4fxRCGgm73zBAc6NpHpisiDrTeK73jwsyiKJVwocwX3VpGf0JebHho7n6RCHlT6CrVOZ3Nn5xsqa7g+b8cjujc2BbChpipzI4842l3cvUc8vaIUDS5jKBrm3q+URotBJqTTeeEMBdagQSRxc5dPCMouchqga7/PpFkAps3fwy9Y0nK7xqWYcPlG6GgugU71OT/eUSm4xX4zRsohBEhe8voI2XmNcvHP3h4LkAzfyHGPLu1DuSl6fOBlEIIlK/tzrGq/Kn3lDtVmkjMo1+Z/IRkdg/xJPJKj7RZBEsV++MasaHPfDg2iSN55IHuY0Vb5Y+VVK/KIhQq7MnSMdkfWGSLySoOhDg5En2aPLtxAJwpyfXSLsm4t/Rlbj4Rv+gLzb0jWTtHKWsITMlhZyRTFvbnBFqtMxId3LgM28tpEsJxkuURfq9X2YiVZm1HjBC5xYnGaZ1gO67YienuLStQ+PCXY7juiMis27IDNUaKQN/lBa7Md0QLknhFBEGEbzGKcY3VLjXDxiiy62m4ypYWFjClJSkF/mUFEuNGEYRdJC1HGGo9A9HdzxKvIR79eEfDLQPGIxfkzRKB0/vFCwidYEoSSVvVgwFMRo3IxpZrqSksCcjoCCHahahY6QLar7UlOKYtCUvmQGfrrGovhUwEy5wUBnhanNsolkoaIsEvvBiyuBFQGOnCNP1UjFiwKegOjhNATVjlCObeE4/8AsX/yMapnrVmtR/3GJZKHU260EpaUQCoDcwAcHPePFo2XdssfKkOX+IBtcnil2q9ZqLUmSAjCQHKwTmRUEEVag4w5myGMVZY9X2eFKSZTDQqHOm6saiZJdyqVzFeeQivlEZSiLJQ6lT5TDEtL64Un3iSZbJYDvMrkQkeTmFCpXdOlDFbuC9bPKQULmpCiaBycnzowiLctRsuf6zljLtT4D3jQ3sjSWrh3m9BASpWoyNY1RJiFUGzb4ASVGWGFScROUaSr67RAVLSgpOTpUPInfAN8LSiSp81AhI1JOQAhPcF7lS/0aXL+BQClKUNfjLA6K7oZ9Ill6drLIq8pm5A5JHvGU22afm8h9I2MiF9/3kLNKJpjIoN3ExCjH/8AQKE1Upc0IZsLrwlRIFGfiYImFZzUo9SY5HeiCsKnLUe0dKgXr3lAHFwYiOg7B3x26VyFBlycLHMLQrIvvBcNy3xaWxTG4k74S2C8B2i5c2ZUqWZb5BKSxY6By0Or6mFCGSWUqgO58z4RTzgkzrFPDEfjS2eveqkk9TEIW1UmFl/SxgSCWdY0egqSw0g26b9k2lSky8TgAksGqH3v5RmfZMS1qOktY5OIplxo1kKC3IBw0YnV9wzpGl4KwSzRyaAbyYIlEos4UA5CQw/xGtqRiKd7ZcxF3sXW4m2enzFzZks4ezllSUACvdITU83jTb63mRZlBJZSqOMwDSNtmpoJnzXZJ7Zuk+ain/B4q/8AqRbUKEqWJiVqS2IJOId0NU8zAyY7p4apqylyZhSsKBIUO8Dq++Oy3ZbhaJclY1TiV+Yd0jxfyjjYT6D1h/ct8zZIKEFwtC0JBLBKjUKFM84qLrk6vW9O5YdS5X4GN830LPjlSSMSyvtNUjvqAIY/EUkA8AIrdhvSbJUVS1BLlyEjC/NqxpNsKwWDKLE0P7gKlEvuAgaShSzhSCTuhqdq0cSqdMtl3bWTlFsZCtyiVJPjF1ui3fpCHwssUUn3HCOOLQoHIgjfSLlsTeBSsFSgxOAgliQrIjkYv3IHgvK5JiIy+UFTkHdEHZ8oWMHRzgS8rzlyEuqqjkkZ/wCI1t1rKR3c4r8i51z1Ylkgak5nlFNgpCW3TrRbpoCQSQe6kUSkbz9YeXRszOlzELmLAwF+4osaEMoMPt4slisyJScKEgb954k6xJMmBIKlEJSMyaAQGjuw3PwRqRGxIQCpRYDMxmdNSlOIFKhvSoKHiIQz5pmrZRcaJ06wTdAJEiSZkxdqCEmWhCsOMF1EVBABDVGsT3HeMxc1fbLTh7NKxQJSMRrx3axFtBfKbPJ7NgqZMSUpTkADRzFLF5Ko5chgEnRqAcBWFRhOU009jRg6aWTfhHR594ygWBxHhx4mjRPInJO8a1ijIvSWlP4oIUMgmg0NfpFjua/JZlpxJSDXusaNkecatMXwaZdLDT6bfzI9orwUoFCThQEqUo6kD2jmou8rkzZoXWWAW1OIgEuNzvHSr+sibRKmCQpKVrAHefCz1qA9copqrEqyylCZhIWmYklJxJOJNGPMDOCxOK77sTGNKjqlglvJlH+BH9IjKJ8vCVhQIGbacC8JNkr6T+rZcyYaoxS+JKTRujRRpW10xU0yjSViNKPR6v5wrJ6ZNA4+mnkk4of35fPfMw/Ch8I+9Yg2PlYUCaT3lISpR1xTFzJp/lWiKrf97oWMCXOJidGGfjFyuIIFmSAD30hXJ2Az4JAgOwMo6U0x1L2tWSE9ikvkokg5scQ3xWtrrSpamVmpTcAE6eUPp11grMxFFUcaVAmgtzWeg4RQ9r7wmKtU1AwpCJi0gAVoSXJNS46RaTbE2iK8cPZzMawkFKhk9WoG5tC65pyjKmqExSVFIw1PewmoPFhTeRC+810CSXUQCo+bRm6CQpKgWKSFJo9XoTwgm2gWrLJYNqJ9oHZrKlk0SqgIGoOhJhQq8FzJqA5ZD4RuJ/xGbccEwTEMAVYgBkFAuRTjXrE1+S0i0dqh8ExIUk5AkUU3BwYFOyEmzN/LsgUtAQSokd4E/CBQMeMO7kvidPn4isjGQDkA6mGgyA9Ipl396m5aj5Jb0MWHZ2YpdqQiW+CWypmjsRTxI+xFtjpOLiklxydMnyJpZIVhSGIAFaVqecC2mxKAWtcxZISSWLPhBLU0zh9agzk5RQ/9QL6KLMUy1AKWoIU2eEglXoz8YKMRTkwO6ShMuelBStUsLdi9e1mV6uD1jn85WJTnUvE9ktSpExKgcJo4yGEhiCNxp66RFNT+IevHzipxo3dDJN0bt7e5ghKmAOoIPgfo8RFP30gpKcSSODDqGhR6RYtcJR8oIMvElY+YAtzYk+LkQiSogggkHNwWMWFWJCkLUCMSUkuGy/tWFdvsRSXTVGhHixEXhnScWeUzQupI2Re6w2NKJoGYWM+ukMpEyXNZdnIkrcBUtVUOT8QOgyy8IryqR0b/AE7u/DZJsxQB7VbIfQDuv1JPhDroRRYLutypsvvhlpJSsVbEC1CcxxiUpMSSldwdW5OW8miNRgGEhiLODUxM0L5m0FmHz4vypUfaIF7USh8MuYeYAHmYrUiaJeByiXCrbApTZziOZAA3mBF7Wq+WSP8Acr6CKnfN7TLQt5hFMgMh0iJpuhmPE3JJlx2fCZ0jAhaUsSSVjAlzo9axFJl9mtXaMMJbNx0OoiO6EiXIloOoMxXUOB4NCHaSzqWcQJZCa56ZRU0uxJRTk0uBXe9vM6epYfNhwSmieh94zKl4SVqPePw+jmF0gglNPT7yHrBs2cVqFAMLUrUgNi3PB/2nXjFKoLgnRLxF1aZ6t/eG9kLBJQg0zUSliXGYzw4QYXCaymSWaiioUKlULE5MPffDayLT2aQ+ErmKKgDUgAMpyKJdoFytWLyX34NrYVsa4C5y+arskHKu7dGtvsqVWdbAgKIACsyQ/fFeJENldi4wzJRUpykMopoGYrNHcnSFt8d2UhIph44jQsHPjApprZ2Z3NONWVywoIstSfiVR6bjTpFfSv8AEUdzgekP5lqeQQKMpVOZJity1ZneTDM/uZo6P9xnpqQQ1XSXpqn5gOOo6x1mVdwQ0ofCpCQjw7vqI5xcYHbJdjXUPzi03Vtd2xUlUkvKOHElTVSSAQ/LWEpgfqGJpqXktVntjgKGsqWtuKSQf5XEVvbO75AK7QofiTVIwAKIDkBJLcgSeRh7LvaTNnSsKVIxBaVpIDOtqgijElRbjCbaKwdvZxMAJmSMRA3pyWG3hsXQw1Pc5TTRzW3KxrpuA8o3ui2djNSsAFqVqN1YikksXzVUQPUB+MRsotd7FE+YlU1IkpYOx7swjNmFCXTXcDBl8SVzJAUEsiQFFChUFKmBHAOzczFasVmSrvTF1d21I3u0PLRNSmzzCJhOIJThqQ+IYatoAYmoFiCzd1J4VPP79Y6l/ppc/ZWYzVhlzSTxKRRPTM9Y5tYrJ2kyVJyxF1HcMyegEdvsih+jyyKDAKdIBSuVDdO1gN62lxQ0jk+10/EsDcSfSOm26Wwzzr41Mcr2kH4x5n2hkHuSS2Fs/vLpkpwPbPiIxJOR4N4fYjNoBSlBIyVn1eJ7RIKC2hIUn8qh/iGTjabGdHLTlibFVW4CCbLrAc0Mp4nkrYxlPYYZ+rcaWa0GZLWFKUsoJ+JnpkA2kK514dm6R3iQxGiX94KuuY05QPzAH2hNeEvs5i0n97yzB9IGMU5uzy/Up45OK7NoxJllakpGaiAOpaOzzFS5NklJQQE/hIQ5FVFQbnWpjleysgLnpJ0KWHEqHs8Xe7SP0hEicxCVKXIJAotBYprkWSCOZGsaE7bQiGLVCUlyiz4AkADQN4RETBE6kCLmCIZ7I1XSmX8TPugC2SxoINtMxy5hdNU5hbHxshmywA8IezxTAN5HnD6bLxgh2AqfvpCq6U45zniYuC7mjF3l4LXJqSNyCfGgHgPKK/tnacEgj9/CPAglug84sl3IfEd9PCK/tvZcVnG8KHofeCFY/duVK75tAX8q9fGC5bYkjR3JG4VyhTdyzh616aQ0s0pRddB3gHILAasPCKyOlZ1m0oag42gGYpEtylnON6E0KufAxNLQUswUEnXU8awAFBOIS198FOeZKyBrXeX0g632nKUFhUxiABU4moS2XWEKKndsy5Ll7v8AH/dyU2YqSBiVnQUdvvWG15SSJeFRcpSB9YBuuyGXOQhJKiEhSnqzuXJy4tDO8ZgOLn9YJKNqheaXBz62WjCmZy+v1gWUGAjN5n4h084ymHZnwzX0C9TkG3cvATMIcIBPUhgPGGGwFnJlTVH94PzZz6wmmTGlKoauRyH+Xi27CIw2V2+JSj4HCPSER4YP6k3rjHwhgtOFUtswtKugUPrDmQvBPnI/dmLpoQouB4GKxeVpV2rJPwmUDyKw49Isd5922r/jlyl/yAH+kwxcHKnyUq+LF2CpiFhPZhQ7PQpSoApCVHcHFM2OsVq8pASWBxAN/MH946ZtZYUz7MJqkH8L4ykOTKJdz+U66BRO+OZzZgmKOhJMWxQTY1MmWUElYUzcGNQOUO9sEAS5KEk9+ZUUYMNG0dUDbOXcSkTSRhQVBtSW0PX1hlb7mXaZSLQFhKZRUSkgmlHUCNA3lCnqc1RcUmC7EWcTbXNVomWsJ6gpHRnjp4U0hIGiEjyEKNlbPLRYgtKAFFJKjqcJLPvg+VaHs0s75aPNIh+mhs043Hwwe81d1H5Y5ftivCoPmTHTbzP4aSxpiBOgyz8Y5DtROK7Qr+EAAefvFR5Alwb2gBchBTmmixuagPURCJhKEAl2NOX2YCsFswKD5ZEcN0MrXKSlbIUFJoQRlUO3SHZJXGxnQ49WZLxubKFYglzal8n8HggloGK0vQjdGU9TldNUwySkFctWoLYgdD5RvtNZnUFAVoFcjkfEEdYHk7tD9vFgtDFKCRQ4kHl/YwE5aWmcnr8Pr1efyK9jgO2TlnXozB4fbTk9ocBIUl1g6hScKj6vFb2ZOCaRUl6DWhH0zizXyt1pWa5O7ZF0keQgsMv6z+aM/Qe5os1gvHtpCJhPeUPhQkqLihB3ViQpX/8AAgf/AGTGV4Yh6Qm2OCwJspKwgBTuA6iDSh3Uep1h+mxyhmpajvK1f9WEPlszH1GLRkcUCrAMBTaQc0K7UuijCmWjM8YbOtRzXly08oAuMBIKjmSAnnBe0UxkIRu9hAVySnmPoMue+GcRHrbF9S32AMloX7XI/AX+dP8AUIPkTGifaGziZZ5jDNAUOaGPtFx3ERdTTOPTZXZzlCrKYgb3/vFnu2Zhks9VuXbLSvQQsvSzYkJUAXSoJJ3BWT9YsEyxpZILgA4eYSGpX7rAZea8bnSnOmofMTXqhOAYGfGMRAqSQwyziW75QkTO93p66OPlKuH1hpZbr74UEsHepLjcWMLb3WmRMZCQpanKlr7x6DIF4DFCLelb2Z8skpbFhs1oSmYQVpRjogkjvMkAuM2yiC8LvWBSYg8j/eM7OTwpgrCskFRKg7ZDprFlTKGE0pwA+kYZTljbS2Y2OGL3lucgvWw4VElQd8ucQKOQGsPdsJiTM7oavD2hBiavhzjRiySnFOR0OmhGClQdMQChA/MPYxb7kT2chCf3Uh+bV83ilqmNLQwNCfNoskq14pCQM1skdc/IGCj4K/U8acYzXbYlSquI/OsHp3W9Ys+1NLRIP70jD/x//UVe0reYgDIKA8xFm2oV3bPN/dWEnktJ9wIeuDz8+UbWS3KlqY1SztmCMlJI1B3cY5vtLdfYWkpQGlrAmS+CFUIP5S45AR0uVJxy1NmCkjqWbxaKntSQbfIQofHZyhuJVNA6xcVboXJlTvG1T5H4D4EgPT5n1fyi6We1YbjzqUzEdFKA9FRX9sbO8uROY938BZ/iT3gerq8InVPJudY/dmofkS3q0M06XSBi+5drhmq/VwUUt3FlP5akHrA1zW9KrNISVOrABh17tPaFwvkCxolJcqMlKQkVqUtlC651KloEtSSmYErIcVNQadIGd6bNkYuUG35OlXdeYCQl0hLVJG/MEaxXb+2TscxRmpTUnvYSpI5hOmUekSVYQUlwQ9NYLClsQum4anUk7qwlTYHw0tzmW1lyybOpGDE6ndy+XSFklMWjb6T3AWq7PFTlWgBnJ4xe7Ru6KeOEnq2NLVLKlHc/1+kQiWxcaQ1VYV9gJzd0qI4/feEL3jQlUTm5cjllcr7hizhbeWI5GHk+Z+EndiCh1cH0hfLTilg6iWR5gQWhTyPyqT5kffWMmdJSpGtdRkzRubNbhRhmLLB/qTBt92hkoI1KgX3ApLjqYEsKSmYtQ+AKYnjQwznXWbSlAQoDDjc14HSF4U1mv5DMHolfYN2em/iA/vIY8Sgv6RYZpbL7qYUXdcRklLLcjOhrmN9IdAAxryNN2K6qcZTuJBaqJhXMS45kesHXgtyBvgG0Kw9CPIwt8iY8AV8zMU0DdBFyIYq6QMBjnKMH2JLYucNaH5OFEaqVDizsUSwclYkHr/mK+lbwai0EJA3F4i2EyjsL9krNLNomWecO5MCpah1cEcQQ/SHl4XOLPOCSAqgIURVvYvuhBaZ4FrTMSGdaSRxLP4kxeb6aYhE017uA8xXzeJlhdMvqrcoy8oqSkkznGWGvV2EVC8JYm2tYLslP36RfVpDRQpAxTpq9+LyIEZZv4OOUk92F0uPVMs+z91lCVLD1lgAUoAoserGGBnEoUnhENxXoVzAkpACZSU0q9SXPjE95Sgk4k5HTnGDNP4ktV2dCCa2Zy6+pjzW4kwDMOnGGF7ySZ5CQT8WQfWFs8EKYghgaGkbMPtRpxuo/VhCKy1DcyvCnvDa5xiCC9EOW4lxl/uhTZc23gjygy4J7UbF6sQxPpDY8jeujqwv6fgcv+IgfxD1i5XsjtLHNbNHZKHQt7xRkTHtCBxHpF9uxeOXPlt8UpTc01hqPNS3Vg92TvwlHgj+pMVT/AFNl/wDlSVSicSZUtaXzcrUpvGLBYP2ChuUgdHJ9oQ7ay3mSlOe9LUnlgL/94uL3AkQ2Vf6VY7XLbvN26RuUipFeRHWF11d+7rWNyUq6pIV7RPs3ePZTl4xRaSOrZdWPjAFx2kJsVsf5pQA5qUB7w5vZC0t2WXYWfJUhin8VKQc/iGQ9MoJvSfjV2gYKT3kjcHIIMUrZq0mXaZZGoKT1G7m0Xuzy0tjmhgahB31+PkdIdCcZY3FnX03TT2XKJrlvADEgvhUykEaE5gfe6GeInMkxPZZCUy090BRAelX4xAuOfpoxuSsr2013GdLKQz6PHNJiChRQqikkg9I7DPivXpcqLQWIAJpiA7w6xcZUVKGopAtx7MS3LO7aRBOS0MLRs9NFoXIltMUgBVO64Lb9aikbTrhtIS5krpwB9DDtSEaWS3QoFCwdJZ6EEn2ENLnQF4kbxVtCCCD4wJdlzqbDhKZimquiWGmFtzw5uiStKMRKQFB2AA4B2HCMuT1Ss04/TGjFzSQqUtwCDMV5ACGWzCe9N3BTAbtPaA7gH4CeJWf5oYbMDuLO9Z/qeLiTU6ock1++H1jULbyjVZ++n9ojmBz974MWDA4pnKBL4WA7wXJmpQkk1JyiuXveBK0vvAgkGlbIbRe3YKYAEkO3pEt3XnNXiOEHKgIDDc0Vq1zscxSt+XIUHlBFimKR3ks7jMPTJ8sodsuTfLHiTud/Ytsm9QPjdPPLxhrZ7UCKGKoq2UZSUTHzAJSah3BrAhVgLyVqRrhV3k/8k1/liJxkriDPDH+N/ctdq/aDmnyI/tHRrDL7SWuVvAUn8wy+kcguy8VTZiQoMd4LhxUcqjIx0q77WU4VDMsRFvgyZ1cV8gKee6rkY51YlELmVcgKH89Y6dfEvvqLUUMQ65+bxza8btmSbQpaEKUiYA4Sly4fV6Rk6jG542lyX0s9MrZZNlz31H+FP35RLabcMBrkT5QsskyZLqmWpiKgsDSFt7TFMe6Uiur+kcuGHI9qOlLLBO2xBa5mKeo7hC8zMSi5dh6mJ3JxEZ1c8NPeBJOam4D1jqRhpiLxZXKUY13bDpRYgwbs5ajJtKFDRRHi4he8T2JbTUk7wYE7E1caLLaLP+NItIAEueFEAH4VgVSdzuCOB4RcNmZn4qScmU/nFO2TsAmC0InLEtSCrANe1l6DcC/gTFm2clYlYTRweh/zGmS4aPILumFWayYHcUUoAcxl5GK5tvMAny0UGGWVZN+0LeiIztDfirNaOwGJRl8gHUAp9+oEIr3vg2uaqapIScKUMC/wj1cmKjyU0QLsoWnn3TwJyPjC6wSSZM2WR3mVT+KWQpvFMObGsMoF/hr0YgjkYGsCsdpn50WWbeVFvODa7lLkVXYgmenD8pBcaNHSrlsy5y+0V+zSaDVStSeAgDZDZEyhjnhia4NSf4twG6LiqYwYBgNBQQDbNmTKox0x+5rPMArMETS8DWgwDM6B1xHZkOp91Y2UYkkpZJO+KQdlZupT3pajuQkeSPpFnmLpCK67pmS7XPnqKMEwUAJejM7jcIbz1xbKQqM38ccEqPkYiQcMgcJY9CfeNEq/GPBCvSBrxkrWEoQflAIBZw1RAMsNucNZ5X5H8STBuzf7AHeX8oVWztZcmWJaSWQkGjhtesOdm5SjZ0OKtWIiMOV9+cTSZRIcCBbwt8qzjFMUH0Gp5DWKnatt5pUezSlKdAqp6wQPIznrz5RS7ytOKbQ/D6xZb5tGCWpXBupilyakmDx+TXiW9vsGWRsQfKGcwPl7VHOFMqWp8obWYkMKKOvvC8zrfuadC975JkygG9vCB7TJAIBpm4HvBWMEigcbsmBiQhKpS14g5ox0AIpzIaM+PI0nTC+JKKA0zwEqSHcZEUL7wSaRd9j73M6QUrcrlkJfIqBDg8868o5/2Jr/AA5+vnSLpsaodnNmDVYSnklIHq8aMNoydRBVq7tl2tksrkS1fMklKuRqPeFE9DNDq6llcqag54cSRr3awgnzHMNkYlzQPaOEVXaGZQxZ56qRUL3tAEyocPkKGo0gR0Y20hEssg/dYBsuT71en+YsN8iQJamW6txQAeNWzhDKSyU9TAs6OJP4iXgnJjx08I1eMzv2fHEG6g/SAS3OhlyaMbl4Oiolp/WEqelh20gKVrgmoRhU24qAFecGJtf6OsMnEcCcTlu8oYvcCKrZbZ3JbEKmzGATuOT9Xh/b14lEmu/iRR41ZHUdjy0FctylbdWpUy0rmkMJmmbMAM9coBuQfhtuJiy3tdQngAkitCNIWr2Zm2cYkzHSpnYd59KF/GFxYUo0Zlz+zKlrBAwtl91jbZyYkWuYXDdqCkb++SAI0vxKOwThnFRJdSFEOFIodH11gjZG4rQi0y1rkqCUK7xJTR0uHDv8wMGwEdRmKgdXGMzZ26ByXgWESFcCzKxITES1UgS0QmsTTFUAjRCY8c4lFtnoFnGCFGEV733LlOB3l7hpzMUWmaTe4rGSAGYvShzrFbtVuPaFUtSydCTQcgIhttuVNLrNNAMh0gQzCaJoPOK2RN3wOl7TzgzFNAAzPlqTB83bBQlJTLSyyO8o5A64RrzirIlxsEwDkkNjBszOnKWoqWoqUcyamMdnEiJUThMIlkHxxDnaSSVyiBmK+EVmxSCUlW7jX7+sXe0ynis3hZ1SiSkd00PDjGhSfCLg6aMWABykVcZ8tH6wQJakpIemmv8AeArLbgMIdgPvSGE23SyknEOG/QZeMFNb8/6DnkblsgaaspSBvaJpJcolkbyetYWz7crEwoBk/rE6rVTEfiPoIU8exUXqlSJbdaMIUBrn0p7RdNjZLWcBsmUOJNTFBczChAFVKA6f4eOo2CV2aE7so1bdgeqaXpRYNnZ7TUvkrunrSFG0Nm7GetOjunkqvll0iaSWLj7MFbYjtJcieM/2a/Uf9ouXBz17isWiZSKZeq2W+4v4Ra7QqKdeqqmFdjVh96F1umBQACW0dyT9I1mZJ6xGs15A+Mbzvl5QLOnjVNswDEqUuG/iT9PeIAYkC2SrkPVveIuRuZ3il9GWHZyzdrb5a00QhSW6fCPGLLaTU9YXXHY1J7AjRKZyv9xOF+GFJPSDll4blPPwVGLLJxKEWCUgDjC27pLV3QwSc2iorYqTKZtTstNnWztJKU4VhKlkkABQ7ppnkAaRb7vlTEmdjKTjmYktRk4EJYvqMMTGmZjRU2CBN5h31iNS40JfKM4N8CWalUePGNnge0T0oGJSgkDU/ecQhIVUgO23hLkh1qbcNTyEV++Nqq4ZI/3HPoNIrc1SlnFMUST1JgXJINRbG167RzJrpl91PDM8zCMIPMwVLkvwEEolAQiWXwaIYPIALPvjOCC1JiMphLyMesaIUy6g6jKJ1JD0oN0eAjdKHgHNvYJQSZhKYmTLjeVKglMuKSsYWBUvPlAsyzg5iD1JzjTs42GHUJbRckkgnABycekCr2WSQClakuAa1EP7UO6eUEoR3U8h6QcWy/iMpq9nZqclIUOLjyIaNJmzs8EFknrFxmD1HrBZluYOylla4Edx3CUKEyZhxN3QmoG8uddItaS6W3f5jUSgEhuXv7xiSYJKhEpOW4TJX4Q0wdpZp0nVsaPzIrTmA0KGhhd08gg6g/YgxbKTaZlIqF4msXO/JHZzJiBkCW5Go8iIpFvNfGEM3dPvkQAtbHmwiW06cveIV5jmIktOkUb8b2Zo8EWVAU4OVH5OIFEE2R2U2bN0JD+UQKb9Evo/wdEue04pBWGZQCEtuQSkDwSrxieySMUD7OykmzoZLB1MOrD084cy0ACGvdnCukbABIA+/ukamZHlVG+vsY8Je+LBNc4zg3xs4HCMecUQ2jUwDed7ypD4i6v3Bn1OQimXrf020Fsk6JTl139YptBJNlhvbadEt0y++rf8v94qFstcycrEpRPPIch9I1RJ/eqd2kEIkE5xnnm7GmGCwWXJ3Z74Jl2bfBSJYEblMIc2+TVHGlwQ4Y1UIlWI1JgXIJIhaNcMSiMEQuy6NcETy0RqBBCExaLNkCJQY0AjZoO0Tcsq49MyEej0aznAds+AwaPhTyEej0FEjILRlByM+kej0EuSnwH/APrPMQHI+IxmPQx9hSChBErMRiPRaBYo20SAtBAFZdeNSKxza35jrHo9CpdzZ03uQuXmOcST8oxHoE6MP5EQhldI+Lp6iMx6ISX7cvozpljSBKltTu+5glUej0OfJwexmT8J+9Y1XHo9F9iELxHb1kSJhBIIBYihj0egSPg5raFEqLl4ms3wE6vHo9GafDNUOxNZxBYjMejHE3GTGDHo9FsJERjVUej0UQ1EZj0egCzwzghEej0GijcRII9HosI//9k=">
            <a:hlinkClick r:id="rId3"/>
          </p:cNvPr>
          <p:cNvSpPr>
            <a:spLocks noChangeAspect="1" noChangeArrowheads="1"/>
          </p:cNvSpPr>
          <p:nvPr/>
        </p:nvSpPr>
        <p:spPr bwMode="auto">
          <a:xfrm>
            <a:off x="230212" y="-1579544"/>
            <a:ext cx="4767268" cy="2984310"/>
          </a:xfrm>
          <a:prstGeom prst="rect">
            <a:avLst/>
          </a:prstGeom>
          <a:noFill/>
        </p:spPr>
        <p:txBody>
          <a:bodyPr vert="horz" wrap="square" lIns="91532" tIns="45766" rIns="91532" bIns="45766" numCol="1" anchor="t" anchorCtr="0" compatLnSpc="1">
            <a:prstTxWarp prst="textNoShape">
              <a:avLst/>
            </a:prstTxWarp>
          </a:bodyPr>
          <a:lstStyle/>
          <a:p>
            <a:endParaRPr lang="nl-NL" sz="1802"/>
          </a:p>
        </p:txBody>
      </p:sp>
      <p:grpSp>
        <p:nvGrpSpPr>
          <p:cNvPr id="19" name="Group 12"/>
          <p:cNvGrpSpPr/>
          <p:nvPr/>
        </p:nvGrpSpPr>
        <p:grpSpPr>
          <a:xfrm>
            <a:off x="1747876" y="2461209"/>
            <a:ext cx="6180699" cy="4139480"/>
            <a:chOff x="1231645" y="2766060"/>
            <a:chExt cx="2532126" cy="1466595"/>
          </a:xfrm>
        </p:grpSpPr>
        <p:pic>
          <p:nvPicPr>
            <p:cNvPr id="20" name="Picture 19" descr="clipboard(2).png">
              <a:hlinkClick r:id="" action="ppaction://noaction"/>
            </p:cNvPr>
            <p:cNvPicPr>
              <a:picLocks/>
            </p:cNvPicPr>
            <p:nvPr/>
          </p:nvPicPr>
          <p:blipFill>
            <a:blip r:embed="rId4" cstate="print"/>
            <a:stretch>
              <a:fillRect/>
            </a:stretch>
          </p:blipFill>
          <p:spPr>
            <a:xfrm>
              <a:off x="1425447" y="2875026"/>
              <a:ext cx="2144648" cy="1294891"/>
            </a:xfrm>
            <a:prstGeom prst="rect">
              <a:avLst/>
            </a:prstGeom>
            <a:solidFill>
              <a:scrgbClr r="0" g="0" b="0">
                <a:alpha val="0"/>
              </a:scrgbClr>
            </a:solidFill>
          </p:spPr>
        </p:pic>
        <p:sp>
          <p:nvSpPr>
            <p:cNvPr id="24" name="Oval 23">
              <a:hlinkClick r:id="" action="ppaction://noaction"/>
            </p:cNvPr>
            <p:cNvSpPr/>
            <p:nvPr/>
          </p:nvSpPr>
          <p:spPr>
            <a:xfrm>
              <a:off x="1894966" y="2891917"/>
              <a:ext cx="1205485" cy="1214881"/>
            </a:xfrm>
            <a:prstGeom prst="ellipse">
              <a:avLst/>
            </a:prstGeom>
            <a:solidFill>
              <a:schemeClr val="accent1">
                <a:alpha val="1000"/>
              </a:schemeClr>
            </a:solidFill>
            <a:ln w="254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2"/>
            </a:p>
          </p:txBody>
        </p:sp>
        <p:sp>
          <p:nvSpPr>
            <p:cNvPr id="25" name="Oval 24">
              <a:hlinkClick r:id="" action="ppaction://noaction"/>
            </p:cNvPr>
            <p:cNvSpPr/>
            <p:nvPr/>
          </p:nvSpPr>
          <p:spPr>
            <a:xfrm>
              <a:off x="1231645" y="2766060"/>
              <a:ext cx="2532126" cy="1466595"/>
            </a:xfrm>
            <a:prstGeom prst="ellipse">
              <a:avLst/>
            </a:prstGeom>
            <a:solidFill>
              <a:schemeClr val="accent1">
                <a:alpha val="1000"/>
              </a:schemeClr>
            </a:solidFill>
            <a:ln w="25400" cap="flat" cmpd="sng" algn="ctr">
              <a:solidFill>
                <a:srgbClr val="0000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2"/>
            </a:p>
          </p:txBody>
        </p:sp>
      </p:grpSp>
      <p:sp>
        <p:nvSpPr>
          <p:cNvPr id="15" name="TextBox 6"/>
          <p:cNvSpPr txBox="1"/>
          <p:nvPr/>
        </p:nvSpPr>
        <p:spPr>
          <a:xfrm>
            <a:off x="1551608" y="908942"/>
            <a:ext cx="7272808" cy="769441"/>
          </a:xfrm>
          <a:prstGeom prst="rect">
            <a:avLst/>
          </a:prstGeom>
          <a:noFill/>
        </p:spPr>
        <p:txBody>
          <a:bodyPr vert="horz" wrap="square" rtlCol="0">
            <a:spAutoFit/>
          </a:bodyPr>
          <a:lstStyle/>
          <a:p>
            <a:r>
              <a:rPr lang="nl-NL" sz="4400" dirty="0" err="1">
                <a:latin typeface="+mj-lt"/>
                <a:ea typeface="+mj-ea"/>
                <a:cs typeface="+mj-cs"/>
              </a:rPr>
              <a:t>Prepare</a:t>
            </a:r>
            <a:r>
              <a:rPr lang="nl-NL" sz="4400" dirty="0">
                <a:latin typeface="+mj-lt"/>
                <a:ea typeface="+mj-ea"/>
                <a:cs typeface="+mj-cs"/>
              </a:rPr>
              <a:t> Expert Mind Map</a:t>
            </a:r>
          </a:p>
        </p:txBody>
      </p:sp>
    </p:spTree>
    <p:extLst>
      <p:ext uri="{BB962C8B-B14F-4D97-AF65-F5344CB8AC3E}">
        <p14:creationId xmlns:p14="http://schemas.microsoft.com/office/powerpoint/2010/main" val="388898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34DB586-328B-4BEC-BF07-84701714CA14}"/>
              </a:ext>
            </a:extLst>
          </p:cNvPr>
          <p:cNvSpPr/>
          <p:nvPr/>
        </p:nvSpPr>
        <p:spPr>
          <a:xfrm>
            <a:off x="13528" y="657116"/>
            <a:ext cx="10153128" cy="9958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Picture 8" descr="imagesCAKU9S9N.jpg">
            <a:hlinkClick r:id="rId2"/>
          </p:cNvPr>
          <p:cNvPicPr>
            <a:picLocks/>
          </p:cNvPicPr>
          <p:nvPr/>
        </p:nvPicPr>
        <p:blipFill>
          <a:blip r:embed="rId3" cstate="print"/>
          <a:stretch>
            <a:fillRect/>
          </a:stretch>
        </p:blipFill>
        <p:spPr>
          <a:xfrm>
            <a:off x="3622209" y="3722140"/>
            <a:ext cx="2400670" cy="2078502"/>
          </a:xfrm>
          <a:prstGeom prst="rect">
            <a:avLst/>
          </a:prstGeom>
          <a:solidFill>
            <a:scrgbClr r="0" g="0" b="0">
              <a:alpha val="0"/>
            </a:scrgbClr>
          </a:solidFill>
        </p:spPr>
      </p:pic>
      <p:sp>
        <p:nvSpPr>
          <p:cNvPr id="3074" name="AutoShape 2" descr="data:image/jpeg;base64,/9j/4AAQSkZJRgABAQAAAQABAAD/2wCEAAkGBxQSEhUUExQVFhUXFRQaFRYXFxcXHRYcGhYZGBcYHxsYHCgiGB4mHxYWITEhJSkrLi4uFyAzODMsNygtLisBCgoKDg0OGxAQGywkHyQvLCwvLCwsLCw0LCwsLCwsLCwsLCwsLCwsLCwsLCw0LCwsLCwsLCwsLCwsLCwsLCwsLP/AABEIANAA8wMBEQACEQEDEQH/xAAcAAABBQEBAQAAAAAAAAAAAAAAAgMEBQYBBwj/xABEEAACAQIEAwYCBwUGBQUBAAABAgMAEQQSITEFE0EGIlFhcYEykQcUQqGxwdEjM1Ji8BUkgoOS4UNTctLxNGSisuIW/8QAGwEBAAIDAQEAAAAAAAAAAAAAAAMEAQIFBgf/xAA2EQACAgEDAgQDBgcAAwEBAAAAAQIDEQQSIQUxE0FRYRQicQYygZGhsRUjQlLB0fAkM+GCFv/aAAwDAQACEQMRAD8A9xoAoAoAoAoAoAoAoAoAoAoAoAoAoAoAoAoAoAoAoAoAoAoAoAoAoAoAoAoAoAoAoAoAoAoAoAoAoAoAoAoAoAoAoAoAoAoAoAoAoAoAoAoAoAoAoAoAoAoAoAoAoAoAoAoAoAoAoAoAoAoCBxHjEMBVZHsW2Fifc22FaSnGPcsU6S25NwWcEnDYlJBdGDDxBvWykn2Ip1yg8SWB6smgUAUAUAUAUAUAUAUAUAUAUAUAUAUAUAUAUAUAUAUAUAUAUBTY7tRhopDG8neHxWBNvIkdasQ0tk47kivPU1wltbOx9p8K20w9ww/EUeltX9IWqqfmSE43hztNH/qA/GtHRYv6Wbq+t+aHl4jEdpY/9a/rWjhJd0bKyL7MqcfxzMWSEqAvxzP8Keg+2fSo8Tk9sUXYQqrh4l0uPJLu/wDRmJ0wkzG80yv/AMyQXDnxtuoqWzpc8Z7s20/2jVb27UoiG4HiIv2kLCRejxNr8t/xrnWVTq5Z3aup6TVLEv1/2WOB7Q4tP3kTOPNCD8wKjjrUuG0QXdP0k/uTS/Eu8F2rgfRyY28GGnz/AFtVuGohI51vS74cx+ZexdxSqwupBHiDepk0yhKLi8NYF1k1CgCgCgCgCgCgCgCgCgCgCgCgCgCgCgCgCgCgCgIvFMasETytsik+vgPc2HvW8IOclFeZrOW2LbPOeFssWHlxcyJJJLIREHGYE3JdrHpe/wDp86tdQ1DpShB9h0bp/wAZa3Ps+X9Bkdpf/a4Y/wCX/vXJ/iFq8z1T+zelxnL/AENLBhlZO/BArfaypotxfLvv92tcq/rmofyweDh2aDTKfyrK/ceEOUbIijwH/bVB6mdj5k2/qTwqqjxGIkMzbAMB5flW6s2/1NP6kkqqu0kN/wBnxSbxgMb2tddQL65bXFW6er6nTyxu3L0fJRv0FEn2/Izi8RjH/CI8csrD9a7f8UnLuk/wOivs1TtzGbRoYeECTkOkkoSS5ZS2qgKTofa23UVchbXODbhH8jz2o0k6bvDU33x3IcxwbnXETXHVlzflVdaqlf0R/I6kOk66K+Scl/8AoW+FEcLT4WdiFIDd3L1F/wAR0q3pp02yS2I53UK9XQv5k3+I9h+IyiOOSTGZM4YqDHm+FrHUCmosoqm4uJpo9Jq9VDdWyTh+KsxCrjYySQADCRcnQCoPiNM/L9S1Lpuugsvt9B/+0pVUNJiIVzM4XNGdcjFSdD/V63tlRB4af5lfTUaq9N1849gTjEpICzYRidALupNaKzTPzf6Es9HroLLj+jHE4piudySkOcJnNmYAC9t6ndVWzfl47FJXXb9mFkWvG3vb+7E+Am//ADUG6j+4u+Bq8Zdf7lk+NKKDIFVidFz/AD1IqG2yFfORBSl3KDEfSBhI8T9Xd7NszAgoh10ZhsdNfC9aQt3eRI62W0XafBttioD/AJifrUmUa7WSo+KQN8M0R9HU/gaZMYZKSQHYg+hvWTAqgCgCgCgCgCgCgCgCgMP9IWMMjRYSP4nZSw9TZAfe59hXQ0MEs2y7Io6yTeK15jc3AxisqLKEihBjhFrmQr+8e1xcX0v5Vyroy1EnN9j0+j1cOmVxr25k1l+y8l/kyGEwrmdUjGdw9ltscp39NN/CudKDlmK+h6m66HgOc+E1+56NisK2txbW91N7MdwfHptXGt0tumfzrg8hVdB9nkjEvscrf9Q/XWo8w78on/l91lD8DNtYWA2AOg666W+dFW7HiCbZDZsXLf5hJCZVIgliz2sBnuUB3tlvr511KOkXcStWCGnWUb/m5S9PMwk+BdZuSbZ8wXQ3FzYD8atuDUtp66GohKnxV2xk9Bdrc1ItTBhxGijcsy3P3BPvrrSg4UrHn/g8LVZG3V5m+M8/uzzh7gkHQjQg9Lb1x2e/jhrKNL2QbmJiIP44iV9RcfmPlV3Q2bZnnftDp99Sl9UQOLK3Iw2hyiI3Nja5kbS/tUvU3m5mn2Z2rT4b5Dswv7UyHaFHkP8AhHd+8j5VV0sN9iR0OtX+DpZe/BP7R4OXlwHISiQrdgL95tW9OlT67MrG12Of0CdVdO1v5mQOB4KR5Y2VGKiRLsAbCzC+tVK4yck8HW1t9UKpRcuWnwX2JxR/vsy3JLLCltbWFmOnkL12NZLZRGK+v5njek1q7VuUnxn9im4SVhtiJbWX92h0MjeI/lHU1xotQ+eR6bqWqW3wod339kHFu1Fozipu6sZJWw6GwCj+I3tvUTnO+ZxFFQR4mnFMzySZAc8kji9xbM5a2nrXSaNIt4HW4i415aj1DH8TWDbLD67KdlUf5a/mKDLLvsb2smweJWVgxjAYOqqo6G2wHW1ZTwYayjXdsfpSGJhSGBZIWdru2YAhRsAVN9T9w863k+COEcS5MjH2jxS7YnED/Nk/7qjyyxtXobT6OO1GKbEMJZpJUEZJV2LfaUXBOoOprMZPJHZBYPYYJQ6hhsRepisOUAUAUAUA3iJgiszGyqCSfAAXNZSy8Iw3hZZ48naC+LfEshYtnCjNlKXGVSDY6hdK73wmaFXnBxFrNl/iYzgn4TGWSTEgZVjjEOHW97O41N7C5ALsdN2rma1R0unVUe7O70mM+p9Q8afb/RI7JoIIJ8Y32VKRebG35lR865ugp8Sxf99Tv/abWquvwl9X/gqOHcaaJXBVXzujnPm3Qkg6EX13r0uo0Vd+FLsjwOl6hZp23Du/U0nEOIvFgQzE87FOz6E9xSb6eAtb/VXneoxqjLbGK447fmet+zumlfPxLOy5f+EVcLmPASSMTmnkWMEm5yp3m36Ei1S9GoTs3YH2s1CjiqPH/wBJfYgBOfiW+GKMgeZPT5C3+Kup1OzbBR/E870eh3W4XnwR+zDZ8UZZDpGJJXPpr+JHyrzeni7LUfQOrzjptE4r6fgPdncTmmnxb/8ADR3/AMT3Cr+Ir0evkqaFFf8AYPAdLqlqdV9X+5Bw3DHmimn3yEX/AJr6ufbQ+9eYUHJOR9JnqoUWwo9f09DvZnGcvFRHoWyn0bu/mD7UpliaHUqfE0017Z/ItuL4uSKHExM11MwSJdO6usjW8rMg966vUJQ8OLXdrk8l9nqJy1Um+0exH49j2hZsPGqKnLjDWQZmuisbtvua6Og0lfhxsxycPquvundKDllEXgvH5IHFyXjOjRk3BB3tfY1a1GlhZHtyc/T6udUk88FpjykR5ayN9XmAkjKk3iJuL26r4j8xr56FnwluGuPQ9vKj+K6XfH768/UZ4fL9X7wmZtbhULKjn3+MeJsPU1PrOqVtYjE49HSLKMOyWH6L/IxiJuY2eUEsfG1vIa2sPIV56UnN5Z0sY7HnXbXjBxMjQKRlQkEC1iwGh9Btf1q9p69qyzR8ozOHxIdcpOuXUedqsYMKSawLiYlNbg2tqNyB0/WnmM5iEWIuLEd8Lcg3Hlf0vQzl4DDYgEXOhO4s3T2ownkrsWpD/hW/kQtYZIiaYgEMSPUfnWvBuss1HYPi7wYgc0fs3sjNZe6WPd7w2BItWOA08cn0Twb90tTR7Fd9ydWTAUAUAUBi/pL4vy4RAp70mreSg/mfwNX9BTvnufkUtbdshj1PP8BgC6GUsqRq6qWbMdSCbAKCSbD8K6Wq1lemXzlDp/Tb9fPbSTOL8RRkjhhBEUdzcixkc/E5HTyHQV5PWap3z3H0/onSPgK8S+8zQJy8XgoMNBIFlUgtG1xnIDZtQLbkmr3TtTXU1n0PM/aDpuqsnKb7Z7+WPJGewnC2bEjDm2bmZWsb2t8Rv5AH5V6KdyVPiI8ZXTJ3eG/Uk9qeJCac5f3aDJGP5V0v7m9eJvs3zyfX+laRafTpeb5f+i37T8Jl5WFSFGeNIviQZruxux09jfzr0XS511QeXyfOeueNqNQ5JPuyPxQHDYKPDXAkkYyTAEEqPsqbf4f9JrndU1Csn8p6P7LdPlD+ZNdv3Y1wrDv9UkEalpMQ4jUDcogzyH01ArPSoRUnZLsjX7WXyk40Q7icRKIcJybjmSSZpQCDlC6KpI0vfW3SnVNVG2WIvKNvsz0u2n+bbHHoWmBx5jhgGHtIqiR8SgIub2DAqdbAddtBW2gjTOtwk+X2KfXvi4anxdr2p9/YouK4QRSdw3RrPE3ip1X3B09RXMuqdU3Fnren6uOs0ymvTDLLtBjhiZ4QtrFYy3m7hc33BR7VtbZvaRV0Gm+Fpsk1zl/khjti398m8in/ANFr12iX8mJ8v1z/AJ8iHguHSy2yRsQdjlNvntUll0IJ5ZHVTOx8IvOJwKZDI/8A6eLLEnjIUFso8r3JNeN1M90nZLt+59G09sdJpY0x++1n6f8AehW4vialswAFwALCwUDQKPACudObk8sqN+vLMx2n42yoURv2jaH+QEbk+JuNPfwqxp6nJ7n2Im/QwEcgzd4AMosdRYg/cRXQwRprJzFQqe8GA13/APFZRiSQ68qtsxv5Br+m2lamW0xvmGxIDg3330vpvod9qyYyOxFuokYk6XCr+dYMptHOJAgHQA9dmI9x+VZiYn2GOGS7r7issVvyPQfo9waTfWUkXMjJGCPUsfYiwIPS1aozY8YPcOAx5YEW97KouetlGtTR7FWXcsK2MBQHL0AmRwASTYAXJ8BTuDx7GLLxTGvyxp0J0CINAT/W5rvVOOlpzI4d6nqbdsexfcKw2FTLgzieYTITYRKVzkW+IqbnpvVPVQlcvFnXx9S5oNR8I/DqtafsS+I9nUiKXaDK8qIM0Kg66nUG17A208Kpwpokn8nZZ7nTn1TXQa/nPl4FcX5fD7NDy+cSBbl7KdybHbSpNLpa5y+7hfUg13U9S4bZzcvYi4nh6YUpi0ldppCWjjaO+cuNQQDp8f31cjZK5OppYXd+mDmSqjS1bFvL7L1yOYjhMYXm4qGCDMdubLe+/wAK3A9BXOeionLFeWd2vrmtqgt8kl78kTF4KNITNEhkhBsxixDDL6qyabj51mHT63LY24sT+0GpUfE2xkvXA1w3gyTLzeRII/4pMQiqffl3t5itbOm0wltcm36YJ6/tNrJwyoRS9S2wuFxSyI8aYcxiN0QJISkYPeY3GpY2386tqOnjV4fK/wAnEst1Vt/jyw/xKHh+GE4JTCAqPicyuqj1ZmtWlnTNNDvJ59C9V9peoT+6lj8C1g4dIsUow8MTF0KMUn5hAO4ANYp0+npsUstfVEWt6lrNbVslh/Rkbg3BJMRDlIjPLdhlZ2R4yfiU2U6Ei9vXxqTqFdFk05Z+q8yPo+v1ekhJVYxns/Ir8SY8NMtkV2Uq4KTF1uDoD3d9Nq0p6RVNbk2vqizqvtVqsOuSi8ryB4J8dM8qRE5jrb4V0Atmaw6V1VOvTwUJM8y4W6mbnGJfY7DyiKNXw02SNAo5UykHxJCqdSa5Fumrvm27Mfoeh0fUbtHXtjUn79ys45jrFYUuFhGQXYHW/eOgA8r+Vec1U057F2R1oTlPNku8uTN8Yx/KjaQnUaL11Og+/X2qKqG+WDLeDzqSJSxbKSCxvc6nqeu/nXWIcHUw+twg1BtcA2/3oMIkCNgLZdfEi1t9qDgbZiN3Xr9tR7705M5QcxbayL7E9NtgfL5UwY3IRz4+sh3voG/Mb0wNyOyhSptnJOouoF/P4r7eVZ7GHyiqibI/oa2ZEnhnqX0UShhOQf8Al6dftfrWqXJvN5R7bwr92Pb8BU0exXZMrJgKAQzUBkfpD4zycPy1PfluPRR8R99B7mrmip8SzPkirq7fDh7md7CYyHkYiEyLFNJfK7aaFbCxPgbm3nV/W1zU4zxlI5ujurcJQzhsbwPY28qq+KgtvaN8zEDU2HT1rezXfJxB/iRV6D5+Zovo+BxniEfKQLDALyNmveS2ZV1Nza6nSqfjy8B7ny/2L3gReoW37sf3CWbiTYp0Q2jDjblkKjE5dSLk5RfxrMVpVUm++Pfuat6qVuF2z+hI4m7DicDSrliAZYmJFi5W5Nr6akDXwFaVpPTSUe/d/QksbWqi59uy+pX/AEhcOnklRkRnTIFAUE5WuSbgbX018qm6fbXGLUnhlfqNNspJxWUcCjBcPaOYgSzk9zcqDZSfZQT6kCjzqNRuh2iZWNPp9s+8h3trwqeXkjDpnhWMBQpFgfG19e7lsfWtdFdXDd4jwzOupts2+GsxG+F8DxeGw8j84QjKzNGVD6BT16Ejw8q2u1FNtiW3Pua06a6qtvdj2F9tcM0eFw8cQPJHxZdQTYZSbeN2PrWNFJStlKfc218XGmMYLgPo+4a8fMxEl0TIQL6XF8zMb9BbfzNOoWxniuPJjp1MoZsnwiz4Nic+HxeIUG8jzMgA1ICBV08dPmar2xxZCD8sFmmWa52LzbMdwvs3LKshN05aZu8pGbQ6C/pXUt1cK8Jc5OTVop2Jt8YNN2q/Z4GFYdIzkuR1GW4vbxOtUNL817c+50NX8uniodiv7G4l4o8TJchFjuL7Z9ctvE/qKdVlCME/Pkx0pScnnsUhjdiosSW99Tr79a8U5ebPTuXoYHthjJGmMKKQIiQ+gN3Gh32tqPnXT0te2O592RTbM+xl17xuOma34VaNOSGcU1+9c+RJrODTcPwyxnoAfMVhpkikmSlA6AVqb8DuIkyKV+03xeQ3C+vU+3nWAxqGOEKCw79r2Lab6frbw9a2I1jI4WvrvWpKIkiDbj3/AN6zkw4pmj7BhsNMJhrA7iGT+UtrGT5X09T51nJHKOOD1/CcbmViAVyg2AI000336VUlqZxm0ux046Gl1pvua/A4oSoHHX7j1FX4TU45Rx7a3XNxZIrcjIkklAeEdou05xk8j6ZFdkjtrdVYgH31Neh0NcY18HA6jKUrMeRWDFVeyc3whxcX5Cncx4eOwtcZb/zTCYSkuzJEHFXX4XcejEfga1dcH3SNlOyPZv8AMcm4s0ls7u1tszFrelzpWI1xj2QlZOX3myZH2nnVconlAtoM7frUb0tTeXFEi1NqWNzIsuOztmZiSdySSfmalUNqwkRSk5PLZPwfaSaJMqTOq9ADoPS+1Qz01c3lxRNDU2wjhSYSdo5mUo00hVr5gWJvfe96LTVp5UVkw9Xa1tcngncL7XTwqESS6jQKwDAelxf2qK3RVzeWiWrXWQWE/wAw4l2onxC5Xk7vVVAUH1tqazXo663lLkW62yxYb4LDC9tcQihRy7DQDIAPuNQy0FbeeSeHULUscElu3MxUgrEbgg6N1/xVp/D6085ZI+oWYw0iBwvtJNh1yKysn8Di4Hp1qa3SV2Pc+GQVauytYXK9C37QcZd4oI2yAuvNdVuBa/7MfLX1tXk+qyUZeHFnpdEnKCnJFNxeQxQPODbIoN7+JAUaeJIFcmmDnPBcZ45Pj3Oe7E5r3J1Opvf1rtxRHN4Owjuj0/HWjNo9hTqG0YA+v67iiYcUyJLgB9k28m/WsqRG6/QRBK8TrcdQbHUH8iKy+TCymTUw5Y3O19z1O5/3/wB60RK+RqfB5iSGPuP0rO40dYwcK67fcf1rOUY2yQDFOu/3imEFKSPSPoyxUc8M8DgXJDEX3BAAI8CCPwpgOWeTbyNluo8T+Ncuz77PQ6dZrTZb9leIZH5Z+Fzp5N0+e3yq1pbMPa/MqdS0+6HiLuv2NjXQOCUuJlFiDtY3rK7hnz/wbDRieKI6x8yNDra63AJv0vqfevQRThT8vfBw7MWX/N2NxHgeHmOeT6u2WCXltaVzmGZVzjvbak+1U3bqFJLd3XoWVTp2nLb2eO5XcT4Zg4GLycwxySOsIiYEKqZQzlmvm1J0qeu+6awu675IbKKYPMuz7YJCdi1bnosjc2OxQEKFdWXNH5gmxB8xWr17W3K4Zn4BPck+UVX9hKscMsmIREkOU91iyEXDgjrlYWNT/FNycYxy0V/hEkpSl3FHs2xxbYVJVJChg7BlDd0NYAX8TrtpWfi8VKxofB5tdaYnhnADLiWg5q2RSzSrdlIFr5ds2rW9jWbNXtr347+RrDR7rHDP4isdwVEw5xEeIWVA4UAKVOvU3Oh8vSleqcp7HHAs0kYw3qWSP2d4Y2KlyZgiqpaRz9lR+etSX6hVRz5+RHp9L4ssdkaFeycM0ZfC4nPlLBsy9QL6WsR0+dVPj5weLIlv+H1zjmuRF4t2djgjgc4nuyugJyXygqSW0bvAWHzqSrWSm5Lb2IrdBCtRe7uR+IdnpExC4eJhM5TMbDLlF/tXOnQ+4reGsi4b5LBHZoJKeyLyR+I8JngUucrIDZmjcOEPg1tV9xUleqrm8efuR2aOytZ8vYTgeH4mVM8UTsv8QGht4X39q2nfVF4k+TWGluksxQhEm5iRZSHfLkU6E5tj5be1jR217XLPCMKizcoebNN2ktDLYnQJGFJ6gKBbz2rwGtbnfJntdPFRqSPP+PdoWkk+r3IiuLhSRma3dY+NiRp6+0unpUY7vNmzfJlH296trsRy7kgYoeFYwb7hQxK+dMDcO4eRWYAmw1vp4C/z0rBncNYxuaw6AfCB9lR0/rrRGJIkCVbAAi3QXGg8PXqfP0FZZmOEdBrU2yjtDIUMGs7HcKZVTFw/EkzJIg+3EQlzbxUknzF/KtiOWM4PRMYn7Rh51zrV/MZ39M8UxbNXwHggiAd9XP8A8f8Aer9FGzl9zjazWu17Y/d/cuqsnPMJ2p4hysNM43CED1buj7zUtEN1iRFdLbBs8VyV6JPg4TTbNT2axkC4XEQzS5DNoO47ZbDRu6NdbaeVU74zdkZxXYuUyhGuUZPuIw8UOIw8cDzrE0Ly5WcHK6O17jaxuNjSUp1zclHOf3MRhCyCi5YwaHE8TRnnMM8WYR4UIWcLmaJ3c6ncWNjbxqntaUdy9f1LW9Nva/T9CJ2zxEU2CjliI1kDlbi4zq2bTxzWv51Lo90bnFkWs2yqUkJw+Ll/ssyKv7QfsuZbvckHofAXy38q3cY/EYfbv+Jopyenyu/b8BvsriJcS8arJymw0BCHKGzgkAhhp3fh+XjrW2pjGtNtZ3Mxp5SsklnG1EjtNwa+EbESxRxToy35R7sgLKtyPHvX8dK0012LdkW2vc21NGat8kk/YpexuKQNNC7BOfC0audgxva/he5+6rOri2lJeTK2kkuYPjKwW3Z7sriUkZZXeKPKf3UoBcjY2U6jU7iob9VBpOKy/dE1Glmm9z49mLfESx4LCEYVJu66nmRlyvf7lgNRmHzsKjUYytlmWDeUpxqhiOS+wTn69NdSplw8XLJBAuo7yg+IuDb+WoJf+pY8myxH/wBrz5pGV7IYN0mxEcqkLyJBMCDbS1ib+9j61d1M4yhFxfOVgpaWuUZyUlxh5O8fkxGXCNAZOUMPFk5eawcXzfD9r4d/1pR4fzb++fMajxPl8POMeRreBwytiHmxMaLLyY1TKb6ZnLHyNyBVG+cVBRg+Ml6iE3PdYucGC7T8VLYmU5rgOyr1AC93r6V5+2O6bZ3KYNxRgMcGMrt4uxHzNquRWIort8icSlzca3ufS+tqyYfcZyHwoAymgFwDvD1/HSjModl7gy/a+15eXt+PpWEGRayYO0MnQxoBQlPifnTAyem/RXxbMrYdviU5l8wTr6n/AGrBiR6nw/Cj6xI5+yRl/WuRrHZXYpR7E8tYpV+DHy7mmikDC4rsae6N1anHzKLWHgXUxgwuNRXUqwDKdwdQaypOLyjDSawymk4Hhz/wU9rj8DU3xNv9xH4FfoZftL9VhOSOMF7jMczWUeG+9R2a+6K4ZFKmrOMEji3BIlIyqQCPEn8TpXHr67q9ry1+R0JdOoz2/Uz8+DUHS/zqaPW9Q++DH8Np9yHxC0cWcb5wAD10rpafqls4OTSNF0qqU8ZYxwzGq9wxCN0F7A/OrK6jP0WTW3o8IfdbwTElZbstxbQlH+7SoZdVsS+avj6ka6VDPEmhOL4m4iFzIyAgZM5IXTQ2OlSU9UjJbtnIfSm3t3lYvFUP2H9rGrK6pH+1kcuhy/uRIi4iwN1WcHa4FtPXMKz/ABKp94/sRvo9q7TX6kvD8bkBVedKm2XMzAAjbZiBtRa/TN9jR9M1KWVL9SyxGMxLgM8zNkzOpzklco1Itre3hW8dVpV2Xf2I3o9XJ98/iKbiuKxMZHOd48yqwuFBLEBQds1yR86zXfpFyjN2i1y+WS/URgeNYjDXijmKd4gp3WsdiBcGxv4VmdulnLMmsmY6PXRhmMXg2vYvirsJfrEg5i5ApfKpCm/kOo363qjrPD48PsWtJC7H8xHluPctLIxNyXc38bsTfTSuMzuc8FVP8Tep/GrCfBTknkbvWTQKAKA5QyDa70AnIPCgOGMVgzkOUKDJzk0GS07M404fFQyA7OubzUkBh8qMH0DDibYtl6Eaf6Q35Vx+pPMG/RlKttalr1NRgQADbxJ+e/33q10mSdLXuWLO5JrqGhgpGoCPK4AJOwBJ9BvQwzx6UXJ1J8zufWqb5KakehznmQxP4op+4GvPfdlJM9BF7opmfxmHNzW0JozgquI8AkmfMrHJpYEMcp6gdLe9d+FsZJbFx9DELlBYl3I47LW+LPuBsF3+dHY1/SzPxPpgnDhfIjIUaE6gkny8qzqHKFbzjkhVniT5ODC2Qupb7qhiowqdkWw5Ny2s59WITMbny2GvpUqyqvEk8mN2Z7URo4wxsy77EXqCuyNktsl3JJJxWUd+pWDi1yPLp/V6mhBwUku6NXPc0/IgwYaRWBjJBBOm666G48CK0qsm3glntxyWsHE+XyomjEUYlWR2W7BipBGm4Fwvparbko4TMQe/Ms5eMIvuF8JCznE51k5kkpiy6g5kZx/iFiKJYeSWeocqlUljCWSu4NG2KhPO/aFJ8PlL6/vHCuvpre1axe5clnU1xpmtnGYvt7dmOSdmYPrEwcskIhEqMuuUXs2976g6a0cVkiVs3VFpJyzjBS4rs3MiiQRs8LC6Oveup1BIGqm29xUbjI6unnppS2z+8u6fqQ4so+yPkPzqJ5OzXXR/avyJ+FeLMC0aH1VSPcEWNaZkuzFug01scOCL7AYDASh8+HuzHucosALgADIHHUX3+0fK2fiNqe442q6NGLThjC75/fJpsF9GGEKlpY3BbVUEjdwW2vfvMdzfS500rjajql7sxU8L6ZODe6U9sF28/UhRfRZC7m/NjUHYODp0AJBzeOa+m1qv3dRVdScHuk/39fb6FCDnKXzLCM/xXsLCJCuHlkIG7PlIJ8rAaedbafV3OObEvwO/R0uuVe6xtN+RQY3svJG1iQR4gVbWpT8jaXRljMZ8DkHZJ32kA9VP5Gs/EL0IH0mXlItU+i/FsgcSQ2OwYuCfP4TpUOo19dCTmnz6FCyjbNxyngip9H2IEyxO8S3IuylmtfysL/dWVr4SqdkU8IqTtjCxVvuem4UcuaFbk2RASb3NlK3NwN7eFc2cnZp5tlZ8aqLNrw2fW1adHv22eG/Mv3w8yyr0+SqeeuayDOdtOI8qDKD3pDYen2vyHvWlj4IrXhYMTwvBCYOTIEChdWFx3jYDyqBRyQwhnzN3BA0eGRDYsgy6XPUgW+YrgaiG3USTO3TlVIsOH8LEjLmG9rj22qhp5KerjW+zZPY8VtkvifDiHsNAALW0q91bqF1Oo8OL2pYwQ6euEoZfLCPg7SqdgLW+HfSrGl1Wq11UuUkvbuaTjXVJeYiHghaEZVBYG2ov+Pr91S6bUXW6LdWsyTwazjCNvL4Y3h+zjOrhxoQQDpoRpsP60rbRT1N9c1bwnlLt3FuyEk4jScBVBy5ACLaEa+xrSGujp/8Ax9Rysd1yZlDf88CK3ZqFTmBZrbC35monqdJTLfGTl7f/AE3xbJYawQZeBnMWGh/rSqcuq2Ox2LglVMdu0bm4Ux8B6CpH1m2SxwvoYVEUQJ+BX319a0/iEpd2SKGOxWS8Hki1jZl1DWBI1Gx9RVyrXrsT12uPcuuH8WluglRCokV3KKFdyuqk6hSbgHptVyGvh2kJVVSTcW08YXoSMTikODxMYJLrnWPMLM8buraDrYkjTw86uRtjODcWK6pLUVy8uM47JpETjMjYdk5JmE0UMSlLHIYxGczkDU2Zhe+xNbSeCfTRjcn4mNrbefPOewvjLQv9RjxCAF44zJKtlYXQqo0G2Yg/4ay8PGTGm8WHjTqfZvCZn/7CkeaeKAFjCx7rFVci9rgbH28R41Fs5aR1o9RjCuE7Hjd+RYdhE/vJdtBEpJv0bYX9NT7VyOrTlGnZHvJ4M9T1X/j4Xn+xuMH2ikklS0iFWzDuHVR8V2VhcGwtfxI0FPCo0ull4kJblh8+b7cNfseD+eyxbWsP08iXx3tIrN9WjazEDmHqAdco9t/Wqmhp8SKtkuD0uh6e1Hx5rKXb/ZBZVRdN66mC6m5yKyeINvWUi2nhYHuGtDGw5rC+uVNLt7b2qC69RTSTb9inqZWNNVr6v0NViuLFFQiNz0GlidPA2ttVBa+WonFVwy4rGWzzd22pNzl3M7xCeVpTJy2XaxJX8ia6emrar22Lvk42osU7N0S24FwwySIxZiRr42Aqz4EbIuHZMxTudil3wbWDAopuAb+JNS0dOopluiuToytlLhkqrxGedMaAy/a/gj4go0bAFQwytexuQb3G21aSjkjnDcY6XhGJiNijWJFypuu+hOXoPOo3Foj2NHonCZw4cggjPoQQfsr4bag1wOqxxdn1R2NM8xNDw2E2udPA15+yL3qUXhosSfkW/wBaFu8qsR1tXXj1bdFK6Ck15lXwefleDhxp6WHlbatf4zavu4S9MGfAXmM/WTawNh5VUXULox2xlhexv4Uc5wMvLVeWqm1y3+ZuoIaZ6gdxtgZc1p4rNkhoxk7An0FSRhbP7sX+QykMcq5AG5NhWKlKclGPdmzaSyx88NjvlL94b+Fehr6ZplJ1Tt+dd+xUeonjKjwR58DGUOUAkG1yfO9/DarENJQ6X4XMk8ZbMO2e9buxXy4dc6Cy2sTpsTVrwoTtrTS7Z49TVTajJr1IEkqu5RwCtzoQNLbEeFRU3WSvcH25/AmUnCKlF4ZGk4nIqZVfmIyMpWQ3K3FjZ/iHvfarcbrNqwsoljZW5ZmsNPOV/rsNTnCYuSMTOYckXLykgg2vlYSDQb/aAqxujJlqmy2qD8HEsvP/ACJvF2nXCw8lSJ51XmyKLOQiC3eHUi33+Nbt4jwR6aNctRLxH8seyfbkruxsHLhld9Luc1+gUa39y1ea6q3O+Fa7/wCWWupWLK9EiZwGQlmkZgxUZc1wdzmbYXAsF0O1S9XxGEKYLCbzj9P99jg6KLlJyf0MhBOZsQXb7bsfY30+VdKEFXUoryPf6eG2vb6I1/ApnMZjkJLRkrc9Rup89PwNasp2RUXwXeFwt7uwOQb26+XpXN12s8L+XD7z/Qp3XY+WPcmcMw/OmzFRlWx0DDQEmMa21vdri4rlyzXXjOW/38ypfZ4VeM8v/mWk0md7/ZGg/M/14V2unaVVV+7PI6q3fP6DMq3rolM0PZ/B5EzHdtvSrlMcLJephhZLapiYKA87daAjSrQDdqAaxDZEdlAzZdPM7L95Fcbq1abgy5pHy0XeDlORQTsBXirJNTZeaHeZWqy+EYFZW00Ou2m9T/DX5S2vL7cGu+PqL+rvcC1idr1Yj0vVSmoOOG/U0d0MZAYVrkEgW118PEeNbw6Pe5yhJpOPPPp7B3xwmhLQgqCpLG4zDwrZ9NrnUp0tyecNehjxWpYlwKnhUXy/ZsWub38v68at6jQaaLxX3hhvPOfZGkbJtc+Y+8uY2VrG2istdZzlbPFM9ra+64kGFFfMs++SpD5GBP2Tr7GvL05o1CbX3WXpfPD6kXiHFcKjlnxEY1vluC3pau3LRV2X+OpZi3nGOfoVfH2x2PuUfEe2OFs4XmPcgjKlhoPFrVclRGasjjiTTXtgg+IjHDzyihl7U8ywRBGV+EyNr57C331NDTpRio8bezMx1EZN5fcq8PxGad5AXUBbC6C19xufSp3FPnzN6pptorcXC0kwijZj/Eb/AD28KxGCjwka2Tc5bUSMSqAHlSheWLWsSXa9tzoRp59ay0JWtfdl2J3Z/iMzuiIbBbs2pK31AOXYb208azl+Rbo18pPbZHPq/P8AM0/C8RHJHJBzUExaQEajUn7N7ZvDTwrhavfXq1e4txWOxvqb67sxg/LHI5jYGhw05O9ntqTuAq6nXw3qKd8NTq63Htx/tm/T6mppS9TF8DT9qK79vY9lU/lZu+GYfNMoHVDn8gCCv4sPeuZrNUtPU35+Rx9Xq4wexfeLrjcmVFjAIDWuQtwdDZbkixJHTX5ivP6KLssd0+fx/Up6ZbpOb/73LKGP6vAFHxsBexO9gCdfAAD5Ve00Pib93kjj9T1WW2vwCMWFq9GuEeebJPD8NzHC9Nz6VLXHczeqG5msUWq8XztAFAYaSKgIksdARnWgGn/Mfcb/AJVzOrRzp2/QsaZ/OWOH+EeleCnzI6bLbC4oDIBbXRtPlXqdBrq4KmuCXPEuPPyKNtUnub/AU0xLsh3AfKfUaCrMrpyvlRLut21/VGiilFSQyhKJ3tO+pW5t1F6j0dNtdGLFypJrJtZKLlx6CZOLxqTmYG18pXvaHppXXhCTm1YvXD9n5FdtJLBnX7UCFyeVKQAbGws3gO6SR7iuXo+nW6e7xM8c/kTW3xlHGCu//pJHmQIiFHF2KtnKnqLi2xI3HWj6ZW7HNt8vJr8TLhJIZx/anEfVopA9mZiH7oFrX7tum33V1HJ4yU5zaimitxPDxITI8jLEYkkNyXILkjKLnXUH7qiVMc5wjWWXy3wV2L4EFVZI2EiO2VCAQSddCvQ6Vu4cEMovGU8kTF8NkjtnRlvtcEX961aaI2pLuQ3i8qIKWCO0NjcEg+I0rbJLG1i8Hi5Ib5bEE3Nxe/vvWSxC/BOw3GIg2doQr2NitrflQnV0e+OSy4LJEqScuVTM9zd+5r038Lk6VqZhKKTw+WITssywvLK4Qrc2+K46ag7k1pKHGWROrCy2bJYBJgVbFMyDljNa1zqMp1HxGw0/mNQ/CVKStxhou0auVGJ+hjeH4TLJmBuozWuNT4bVmViaOr//AEdSqk0vm9D0DgmHEEPMkNmk189iVHyua8lrrJam/ZDlRKOkhOfzy5lLlkrgmDilcSoXNrFs4vdsth3iLm1ttRsaksdtcfDkl+Hp9C/qbbK47JYX09CVNJzJCR8I0H6+9d/Q6fwq16s8lqbfEn7ICavFU03BMLkS53bX26VdqjhF+mG2JZVKShQBQGTlioCHNHQEGVKAYyVDqKvFqlD1RtCW2SZIEngK8/X9nv75/ki3LV+iFLMwNxbTyroUdGoqkpctoinqJSWDk0ztuxP3fhXRlTXJ5ksshUmuxHaEmpMI1E/VTWQd+oX6UAxL2fVjcrY+I0PzGtYaTBEl7LvZgrZ1cgsklyLjqCCCDoNb1o60auOSvxWBxClllhPJZFT9lrkCG6ML72JNaODNJRfn2GuGvh4WS0z5hIQVYFAMysobKw6XAvfqawopeZqlGInhUEiRYpZQwVUJBN7Zxcqyk77XuPKiTw8msYtJ5EdtJ7yqll0RTmsMxJve56jbStbDS55aQxJ2cUFY2mAmZQQhU5ddlL9D7Vjw/LPJjw0uM8lTiuDSJHzCvdzFTqLqQSCCOmo/CtdrXJja0skbHcIliAMkbKDsTsdL7isvK7mz3R7kLk1qFYT8BjpIyMrEAG9txf8A6ToflWryZ8VrsaxO0rTIscqRsA6N1BOU3I3tqLj3rWc21hozLUNrDNJE0eKZEUEgZSSVUEBQQRcHXNddNAPwo9S1Crpbj38ianF00vIl8bfvoqasNDYuCM1soBBA1t43rz+iqxFyl5np9NFKDcu34eRPkTkQhAbu17nqSdXb77fKrekq8e7c+yON1HVZy158L2QxGuUWr0aXBwWTOF4XmSAdBq3pUtcdzJaobpGtAq6XztAFAFAUckNAQ5cPQEKTC0A2MEaAcXAGgHl4dQDi8NoB1eG0A4vDhQCxgR4UAr6oKADhqAQ2HoCBjuCxSi0kat6isYQwZ/iHYwFcsUjquh5ZJZDY3tY9PKsOOTRwTIGK4fKrZpcOJGylc8ROxBHwMbbHxrDiYcfYpXkEs8csjiF1MfMWQFblDupOhvbao3Ft5InHLTZbtIsi5T+7xEkwzDUX05bX8yptW3fj1N3h8eo3Ip+sJC1nWPC3KMAwZgpF9et8utYec4Zr/Vj2K2PAwSSrDJCYpSxDCNrj4MytqSB6a1pti3jsaLa3hrkg4ngAvMYpVZYT3s3dbQa9LHW487Vq4d8Gjr74fYgJA4UNlYKdmsbHoddqiaIWnjJtOxMpVHbxYD5C/wCf3V5nrUm5xgvLk7HTIfI5F3g4ss3NZs1yzEFVBDHRbEC9gLixJ6GqL1j8PZtO5Zdur2JY/wBEfGdo4S7O75VUhBe/jYbeJvXpdBUoVL1fJ5PVWbrH7FkWvV4rI1XBMJkjufibU+nQf141dqjhHQqhtiWNSEoUAUAUBCMVAIaCgEHC0B0YQUAtcMKAWIaAVyqAOXQBy6AOXQHOXQHDFQCTFQCDDQCGgoBp8LQEDGcISQWZAR5i9AZ3HdikI/Zs8eoNlJtcG4OU6XrVxTNHBMqsTwTEo7u6rOGj5bWJjbL120ufyrVx5yauDzkh4UwxSwsyyRFC+cygkkFcqjMulhfrbQVqopNGm1JpicHgWV5MRmRkLlWUEMJEkax1U6fEND4VqovOSNQablkd4+/1eP6rADky5pSdScx09NvwpY9q2oWvatkRvDqUwJysVJVjmW17k2HxaeAvpbxFeUvanrsNZXueg6TFKEMomcKxLiOR5HLEFtCAMmVRpozA9DcG2vSq+pqg7YxgsZ/Xkt61xgsxWOCm4TgFxCyRvezLuNwQQVYeYIvXp4/Lg8W5fNk9A7JwtNlzjVLiTwJU208mtceRqxXHdImphul7G5FXC+FAFAFAFAIy0AZaAMtAGWgO5aALUAWoAtQBagC1AGWgDLQHMtAcyUBwx0Akx0AkxUAgwUA22FHhQEbEcLRxZlBHmL0BQ4vsPCTmQGJv4oyVrVxRo4RZU43szjEJZJVm7trOMpI3HeXfc7+JrVxZo4S8mVWOwzxYYJIjqbIDoddRcXXodRcHrXl56O6Gqc3Hjl5O5oJxSisrgjx2XBGwAFmAAFrXcgDUAnTqRc1Alv1y/wC8jPU5/LJ+xG7My2ly/wAWg9a9E0eSa5PYeB4ARJ/M5DN62AA9gBV2uO1HRqhsiWVSEoUAUAUAUBygO0AUAUAUAUAUAUAUAUAUAUAUAUBy1AFqALUBy1AFqA5loAy0Bwx0AhsODuKApuJ9lIJlKlct/wCDu9b7bfdVeWlqlPft59TMpOUdrfBUcI7BLBiEl5uZFJIUrqTawuRp1vt0rdVLOSuqEpZNsKlJztAFAFAFAFAFAFAFAFAFAFAFAFAFAFAFAFAFAFAFAFAFAFAFAFAFAFAFAFAFAFAFAFAFAFAFAFAFAFAFAFAFAFAFAFAFAFAFAFAFAFAFAFAFAFAFAFAFAFAFAFAFAFAFAFAFAFAf/9k="/>
          <p:cNvSpPr>
            <a:spLocks noChangeAspect="1" noChangeArrowheads="1"/>
          </p:cNvSpPr>
          <p:nvPr/>
        </p:nvSpPr>
        <p:spPr bwMode="auto">
          <a:xfrm>
            <a:off x="1595049" y="1682809"/>
            <a:ext cx="235602" cy="235603"/>
          </a:xfrm>
          <a:prstGeom prst="rect">
            <a:avLst/>
          </a:prstGeom>
          <a:noFill/>
        </p:spPr>
        <p:txBody>
          <a:bodyPr vert="horz" wrap="square" lIns="70681" tIns="35340" rIns="70681" bIns="35340" numCol="1" anchor="t" anchorCtr="0" compatLnSpc="1">
            <a:prstTxWarp prst="textNoShape">
              <a:avLst/>
            </a:prstTxWarp>
          </a:bodyPr>
          <a:lstStyle/>
          <a:p>
            <a:endParaRPr lang="nl-NL" sz="1391"/>
          </a:p>
        </p:txBody>
      </p:sp>
      <p:sp>
        <p:nvSpPr>
          <p:cNvPr id="27" name="TextBox 11"/>
          <p:cNvSpPr txBox="1"/>
          <p:nvPr/>
        </p:nvSpPr>
        <p:spPr>
          <a:xfrm>
            <a:off x="2307970" y="2710623"/>
            <a:ext cx="5424744" cy="523220"/>
          </a:xfrm>
          <a:prstGeom prst="rect">
            <a:avLst/>
          </a:prstGeom>
          <a:noFill/>
        </p:spPr>
        <p:txBody>
          <a:bodyPr vert="horz" rtlCol="0">
            <a:spAutoFit/>
          </a:bodyPr>
          <a:lstStyle/>
          <a:p>
            <a:pPr algn="ctr"/>
            <a:r>
              <a:rPr lang="nl-NL" sz="2800" i="1" dirty="0">
                <a:latin typeface="Calibri - 26"/>
              </a:rPr>
              <a:t>“</a:t>
            </a:r>
            <a:r>
              <a:rPr lang="nl-NL" sz="2800" i="1" dirty="0" err="1">
                <a:latin typeface="Calibri - 26"/>
              </a:rPr>
              <a:t>Throw</a:t>
            </a:r>
            <a:r>
              <a:rPr lang="nl-NL" sz="2800" i="1" dirty="0">
                <a:latin typeface="Calibri - 26"/>
              </a:rPr>
              <a:t> a rock in </a:t>
            </a:r>
            <a:r>
              <a:rPr lang="nl-NL" sz="2800" i="1" dirty="0" err="1">
                <a:latin typeface="Calibri - 26"/>
              </a:rPr>
              <a:t>the</a:t>
            </a:r>
            <a:r>
              <a:rPr lang="nl-NL" sz="2800" i="1" dirty="0">
                <a:latin typeface="Calibri - 26"/>
              </a:rPr>
              <a:t> pond!”</a:t>
            </a:r>
          </a:p>
        </p:txBody>
      </p:sp>
      <p:sp>
        <p:nvSpPr>
          <p:cNvPr id="13" name="Rechthoek 12"/>
          <p:cNvSpPr/>
          <p:nvPr/>
        </p:nvSpPr>
        <p:spPr>
          <a:xfrm>
            <a:off x="1438707" y="784399"/>
            <a:ext cx="7282586" cy="646331"/>
          </a:xfrm>
          <a:prstGeom prst="rect">
            <a:avLst/>
          </a:prstGeom>
        </p:spPr>
        <p:txBody>
          <a:bodyPr wrap="square">
            <a:spAutoFit/>
          </a:bodyPr>
          <a:lstStyle/>
          <a:p>
            <a:pPr algn="ctr"/>
            <a:r>
              <a:rPr lang="nl-NL" sz="3600" dirty="0">
                <a:solidFill>
                  <a:schemeClr val="bg1"/>
                </a:solidFill>
                <a:latin typeface="Calibri - 26"/>
              </a:rPr>
              <a:t>Step 1: </a:t>
            </a:r>
            <a:r>
              <a:rPr lang="nl-NL" sz="3600" dirty="0" err="1">
                <a:solidFill>
                  <a:schemeClr val="bg1"/>
                </a:solidFill>
                <a:latin typeface="Calibri - 26"/>
              </a:rPr>
              <a:t>activate</a:t>
            </a:r>
            <a:r>
              <a:rPr lang="nl-NL" sz="3600" dirty="0">
                <a:solidFill>
                  <a:schemeClr val="bg1"/>
                </a:solidFill>
                <a:latin typeface="Calibri - 26"/>
              </a:rPr>
              <a:t> prior </a:t>
            </a:r>
            <a:r>
              <a:rPr lang="nl-NL" sz="3600" dirty="0" err="1">
                <a:solidFill>
                  <a:schemeClr val="bg1"/>
                </a:solidFill>
                <a:latin typeface="Calibri - 26"/>
              </a:rPr>
              <a:t>knowledge</a:t>
            </a:r>
            <a:endParaRPr lang="nl-NL" sz="3600" dirty="0">
              <a:solidFill>
                <a:schemeClr val="bg1"/>
              </a:solidFill>
            </a:endParaRPr>
          </a:p>
        </p:txBody>
      </p:sp>
      <p:sp>
        <p:nvSpPr>
          <p:cNvPr id="16" name="TextBox 10"/>
          <p:cNvSpPr txBox="1"/>
          <p:nvPr/>
        </p:nvSpPr>
        <p:spPr>
          <a:xfrm>
            <a:off x="983451" y="3570381"/>
            <a:ext cx="2413000" cy="2241013"/>
          </a:xfrm>
          <a:prstGeom prst="rect">
            <a:avLst/>
          </a:prstGeom>
          <a:noFill/>
        </p:spPr>
        <p:txBody>
          <a:bodyPr vert="horz" lIns="85740" tIns="42870" rIns="85740" bIns="42870" rtlCol="0">
            <a:spAutoFit/>
          </a:bodyPr>
          <a:lstStyle/>
          <a:p>
            <a:r>
              <a:rPr lang="nl-NL" sz="2000" b="1" dirty="0" err="1">
                <a:solidFill>
                  <a:srgbClr val="000000"/>
                </a:solidFill>
                <a:latin typeface="Calibri - 26"/>
              </a:rPr>
              <a:t>imagers</a:t>
            </a:r>
            <a:r>
              <a:rPr lang="nl-NL" sz="2000" dirty="0">
                <a:solidFill>
                  <a:srgbClr val="000000"/>
                </a:solidFill>
                <a:latin typeface="Calibri - 26"/>
              </a:rPr>
              <a:t>:</a:t>
            </a:r>
          </a:p>
          <a:p>
            <a:r>
              <a:rPr lang="nl-NL" sz="2000" dirty="0" err="1">
                <a:solidFill>
                  <a:srgbClr val="000000"/>
                </a:solidFill>
                <a:latin typeface="Calibri - 26"/>
              </a:rPr>
              <a:t>stories</a:t>
            </a:r>
            <a:endParaRPr lang="nl-NL" sz="2000" dirty="0">
              <a:solidFill>
                <a:srgbClr val="000000"/>
              </a:solidFill>
              <a:latin typeface="Calibri - 26"/>
            </a:endParaRPr>
          </a:p>
          <a:p>
            <a:r>
              <a:rPr lang="nl-NL" sz="2000" dirty="0" err="1">
                <a:solidFill>
                  <a:srgbClr val="000000"/>
                </a:solidFill>
                <a:latin typeface="Calibri - 26"/>
              </a:rPr>
              <a:t>objects</a:t>
            </a:r>
            <a:endParaRPr lang="nl-NL" sz="2000" dirty="0">
              <a:solidFill>
                <a:srgbClr val="000000"/>
              </a:solidFill>
              <a:latin typeface="Calibri - 26"/>
            </a:endParaRPr>
          </a:p>
          <a:p>
            <a:r>
              <a:rPr lang="nl-NL" sz="2000" dirty="0">
                <a:solidFill>
                  <a:srgbClr val="000000"/>
                </a:solidFill>
                <a:latin typeface="Calibri - 26"/>
              </a:rPr>
              <a:t>images</a:t>
            </a:r>
          </a:p>
          <a:p>
            <a:r>
              <a:rPr lang="nl-NL" sz="2000" dirty="0">
                <a:solidFill>
                  <a:srgbClr val="000000"/>
                </a:solidFill>
                <a:latin typeface="Calibri - 26"/>
              </a:rPr>
              <a:t>video</a:t>
            </a:r>
          </a:p>
          <a:p>
            <a:r>
              <a:rPr lang="nl-NL" sz="2000" dirty="0">
                <a:solidFill>
                  <a:srgbClr val="000000"/>
                </a:solidFill>
                <a:latin typeface="Calibri - 26"/>
              </a:rPr>
              <a:t>drama</a:t>
            </a:r>
          </a:p>
          <a:p>
            <a:r>
              <a:rPr lang="nl-NL" sz="2000" dirty="0">
                <a:solidFill>
                  <a:srgbClr val="000000"/>
                </a:solidFill>
                <a:latin typeface="Calibri - 26"/>
              </a:rPr>
              <a:t>statements</a:t>
            </a:r>
          </a:p>
        </p:txBody>
      </p:sp>
      <p:pic>
        <p:nvPicPr>
          <p:cNvPr id="3" name="Afbeelding 2"/>
          <p:cNvPicPr>
            <a:picLocks noChangeAspect="1"/>
          </p:cNvPicPr>
          <p:nvPr/>
        </p:nvPicPr>
        <p:blipFill>
          <a:blip r:embed="rId4"/>
          <a:stretch>
            <a:fillRect/>
          </a:stretch>
        </p:blipFill>
        <p:spPr>
          <a:xfrm>
            <a:off x="3284080" y="3444845"/>
            <a:ext cx="3076926" cy="2633090"/>
          </a:xfrm>
          <a:prstGeom prst="rect">
            <a:avLst/>
          </a:prstGeom>
        </p:spPr>
      </p:pic>
      <p:sp>
        <p:nvSpPr>
          <p:cNvPr id="10" name="TextBox 11"/>
          <p:cNvSpPr txBox="1"/>
          <p:nvPr/>
        </p:nvSpPr>
        <p:spPr>
          <a:xfrm>
            <a:off x="1572177" y="7109296"/>
            <a:ext cx="7025044" cy="400110"/>
          </a:xfrm>
          <a:prstGeom prst="rect">
            <a:avLst/>
          </a:prstGeom>
          <a:noFill/>
        </p:spPr>
        <p:txBody>
          <a:bodyPr vert="horz" rtlCol="0">
            <a:spAutoFit/>
          </a:bodyPr>
          <a:lstStyle/>
          <a:p>
            <a:pPr algn="ctr"/>
            <a:r>
              <a:rPr lang="nl-NL" sz="2000" dirty="0">
                <a:solidFill>
                  <a:srgbClr val="FF0000"/>
                </a:solidFill>
                <a:latin typeface="Calibri - 26"/>
              </a:rPr>
              <a:t>Prompt </a:t>
            </a:r>
            <a:r>
              <a:rPr lang="nl-NL" sz="2000" dirty="0" err="1">
                <a:solidFill>
                  <a:srgbClr val="FF0000"/>
                </a:solidFill>
                <a:latin typeface="Calibri - 26"/>
              </a:rPr>
              <a:t>perplexity</a:t>
            </a:r>
            <a:r>
              <a:rPr lang="nl-NL" sz="2000" dirty="0">
                <a:solidFill>
                  <a:srgbClr val="FF0000"/>
                </a:solidFill>
                <a:latin typeface="Calibri - 26"/>
              </a:rPr>
              <a:t> </a:t>
            </a:r>
            <a:r>
              <a:rPr lang="nl-NL" sz="2000" dirty="0" err="1">
                <a:solidFill>
                  <a:srgbClr val="FF0000"/>
                </a:solidFill>
                <a:latin typeface="Calibri - 26"/>
              </a:rPr>
              <a:t>and</a:t>
            </a:r>
            <a:r>
              <a:rPr lang="nl-NL" sz="2000" dirty="0">
                <a:solidFill>
                  <a:srgbClr val="FF0000"/>
                </a:solidFill>
                <a:latin typeface="Calibri - 26"/>
              </a:rPr>
              <a:t> </a:t>
            </a:r>
            <a:r>
              <a:rPr lang="nl-NL" sz="2000" dirty="0" err="1">
                <a:solidFill>
                  <a:srgbClr val="FF0000"/>
                </a:solidFill>
                <a:latin typeface="Calibri - 26"/>
              </a:rPr>
              <a:t>elicit</a:t>
            </a:r>
            <a:r>
              <a:rPr lang="nl-NL" sz="2000" dirty="0">
                <a:solidFill>
                  <a:srgbClr val="FF0000"/>
                </a:solidFill>
                <a:latin typeface="Calibri - 26"/>
              </a:rPr>
              <a:t> </a:t>
            </a:r>
            <a:r>
              <a:rPr lang="nl-NL" sz="2000" dirty="0" err="1">
                <a:solidFill>
                  <a:srgbClr val="FF0000"/>
                </a:solidFill>
                <a:latin typeface="Calibri - 26"/>
              </a:rPr>
              <a:t>wonderment</a:t>
            </a:r>
            <a:endParaRPr lang="nl-NL" sz="2000" dirty="0">
              <a:solidFill>
                <a:srgbClr val="FF0000"/>
              </a:solidFill>
              <a:latin typeface="Calibri - 26"/>
            </a:endParaRPr>
          </a:p>
        </p:txBody>
      </p:sp>
      <p:sp>
        <p:nvSpPr>
          <p:cNvPr id="11" name="TextBox 10"/>
          <p:cNvSpPr txBox="1"/>
          <p:nvPr/>
        </p:nvSpPr>
        <p:spPr>
          <a:xfrm>
            <a:off x="7455135" y="3570381"/>
            <a:ext cx="2413000" cy="1625460"/>
          </a:xfrm>
          <a:prstGeom prst="rect">
            <a:avLst/>
          </a:prstGeom>
          <a:noFill/>
        </p:spPr>
        <p:txBody>
          <a:bodyPr vert="horz" lIns="85740" tIns="42870" rIns="85740" bIns="42870" rtlCol="0">
            <a:spAutoFit/>
          </a:bodyPr>
          <a:lstStyle/>
          <a:p>
            <a:r>
              <a:rPr lang="nl-NL" sz="2000" b="1" dirty="0">
                <a:solidFill>
                  <a:srgbClr val="000000"/>
                </a:solidFill>
                <a:latin typeface="Calibri - 26"/>
              </a:rPr>
              <a:t>features</a:t>
            </a:r>
            <a:r>
              <a:rPr lang="nl-NL" sz="2000" dirty="0">
                <a:solidFill>
                  <a:srgbClr val="000000"/>
                </a:solidFill>
                <a:latin typeface="Calibri - 26"/>
              </a:rPr>
              <a:t>:</a:t>
            </a:r>
          </a:p>
          <a:p>
            <a:r>
              <a:rPr lang="nl-NL" sz="2000" dirty="0" err="1">
                <a:solidFill>
                  <a:srgbClr val="000000"/>
                </a:solidFill>
                <a:latin typeface="Calibri - 26"/>
              </a:rPr>
              <a:t>exciting</a:t>
            </a:r>
            <a:endParaRPr lang="nl-NL" sz="2000" dirty="0">
              <a:solidFill>
                <a:srgbClr val="000000"/>
              </a:solidFill>
              <a:latin typeface="Calibri - 26"/>
            </a:endParaRPr>
          </a:p>
          <a:p>
            <a:r>
              <a:rPr lang="nl-NL" sz="2000" dirty="0" err="1">
                <a:solidFill>
                  <a:srgbClr val="000000"/>
                </a:solidFill>
                <a:latin typeface="Calibri - 26"/>
              </a:rPr>
              <a:t>motivating</a:t>
            </a:r>
            <a:endParaRPr lang="nl-NL" sz="2000" dirty="0">
              <a:solidFill>
                <a:srgbClr val="000000"/>
              </a:solidFill>
              <a:latin typeface="Calibri - 26"/>
            </a:endParaRPr>
          </a:p>
          <a:p>
            <a:r>
              <a:rPr lang="nl-NL" sz="2000" dirty="0" err="1">
                <a:solidFill>
                  <a:srgbClr val="000000"/>
                </a:solidFill>
                <a:latin typeface="Calibri - 26"/>
              </a:rPr>
              <a:t>surprising</a:t>
            </a:r>
            <a:endParaRPr lang="nl-NL" sz="2000" dirty="0">
              <a:solidFill>
                <a:srgbClr val="000000"/>
              </a:solidFill>
              <a:latin typeface="Calibri - 26"/>
            </a:endParaRPr>
          </a:p>
          <a:p>
            <a:r>
              <a:rPr lang="nl-NL" sz="2000" dirty="0" err="1">
                <a:solidFill>
                  <a:srgbClr val="000000"/>
                </a:solidFill>
                <a:latin typeface="Calibri - 26"/>
              </a:rPr>
              <a:t>recognizable</a:t>
            </a:r>
            <a:endParaRPr lang="nl-NL" sz="2000" dirty="0">
              <a:solidFill>
                <a:srgbClr val="000000"/>
              </a:solidFill>
              <a:latin typeface="Calibri - 26"/>
            </a:endParaRPr>
          </a:p>
        </p:txBody>
      </p:sp>
    </p:spTree>
    <p:extLst>
      <p:ext uri="{BB962C8B-B14F-4D97-AF65-F5344CB8AC3E}">
        <p14:creationId xmlns:p14="http://schemas.microsoft.com/office/powerpoint/2010/main" val="17985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p:cNvSpPr/>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dirty="0">
                <a:solidFill>
                  <a:schemeClr val="bg1"/>
                </a:solidFill>
                <a:latin typeface="+mj-lt"/>
                <a:ea typeface="+mj-ea"/>
                <a:cs typeface="+mj-cs"/>
              </a:rPr>
              <a:t>Step 2: record associations</a:t>
            </a:r>
          </a:p>
        </p:txBody>
      </p:sp>
      <p:pic>
        <p:nvPicPr>
          <p:cNvPr id="2" name="Afbeelding 1">
            <a:extLst>
              <a:ext uri="{FF2B5EF4-FFF2-40B4-BE49-F238E27FC236}">
                <a16:creationId xmlns:a16="http://schemas.microsoft.com/office/drawing/2014/main" id="{F8C220FD-74FE-470E-84A6-F8038C043356}"/>
              </a:ext>
            </a:extLst>
          </p:cNvPr>
          <p:cNvPicPr>
            <a:picLocks noChangeAspect="1"/>
          </p:cNvPicPr>
          <p:nvPr/>
        </p:nvPicPr>
        <p:blipFill>
          <a:blip r:embed="rId3"/>
          <a:stretch>
            <a:fillRect/>
          </a:stretch>
        </p:blipFill>
        <p:spPr>
          <a:xfrm>
            <a:off x="536222" y="2872747"/>
            <a:ext cx="9087555" cy="4293870"/>
          </a:xfrm>
          <a:prstGeom prst="rect">
            <a:avLst/>
          </a:prstGeom>
        </p:spPr>
      </p:pic>
      <p:sp>
        <p:nvSpPr>
          <p:cNvPr id="4" name="Rechthoek 3"/>
          <p:cNvSpPr/>
          <p:nvPr/>
        </p:nvSpPr>
        <p:spPr>
          <a:xfrm>
            <a:off x="2721524" y="1925490"/>
            <a:ext cx="5226046" cy="908582"/>
          </a:xfrm>
          <a:prstGeom prst="rect">
            <a:avLst/>
          </a:prstGeom>
        </p:spPr>
        <p:txBody>
          <a:bodyPr wrap="none">
            <a:spAutoFit/>
          </a:bodyPr>
          <a:lstStyle/>
          <a:p>
            <a:pPr algn="ctr">
              <a:spcAft>
                <a:spcPts val="600"/>
              </a:spcAft>
            </a:pPr>
            <a:r>
              <a:rPr lang="nl-NL" sz="2402" b="1" dirty="0">
                <a:solidFill>
                  <a:srgbClr val="00B050"/>
                </a:solidFill>
                <a:latin typeface="Calibri - 26"/>
              </a:rPr>
              <a:t>Write </a:t>
            </a:r>
            <a:r>
              <a:rPr lang="nl-NL" sz="2402" b="1" dirty="0" err="1">
                <a:solidFill>
                  <a:srgbClr val="00B050"/>
                </a:solidFill>
                <a:latin typeface="Calibri - 26"/>
              </a:rPr>
              <a:t>them</a:t>
            </a:r>
            <a:r>
              <a:rPr lang="nl-NL" sz="2402" b="1" dirty="0">
                <a:solidFill>
                  <a:srgbClr val="00B050"/>
                </a:solidFill>
                <a:latin typeface="Calibri - 26"/>
              </a:rPr>
              <a:t> down </a:t>
            </a:r>
            <a:r>
              <a:rPr lang="nl-NL" sz="2402" b="1" dirty="0" err="1">
                <a:solidFill>
                  <a:srgbClr val="00B050"/>
                </a:solidFill>
                <a:latin typeface="Calibri - 26"/>
              </a:rPr>
              <a:t>just</a:t>
            </a:r>
            <a:r>
              <a:rPr lang="nl-NL" sz="2402" b="1" dirty="0">
                <a:solidFill>
                  <a:srgbClr val="00B050"/>
                </a:solidFill>
                <a:latin typeface="Calibri - 26"/>
              </a:rPr>
              <a:t> </a:t>
            </a:r>
            <a:r>
              <a:rPr lang="nl-NL" sz="2402" b="1" dirty="0" err="1">
                <a:solidFill>
                  <a:srgbClr val="00B050"/>
                </a:solidFill>
                <a:latin typeface="Calibri - 26"/>
              </a:rPr>
              <a:t>for</a:t>
            </a:r>
            <a:r>
              <a:rPr lang="nl-NL" sz="2402" b="1" dirty="0">
                <a:solidFill>
                  <a:srgbClr val="00B050"/>
                </a:solidFill>
                <a:latin typeface="Calibri - 26"/>
              </a:rPr>
              <a:t> </a:t>
            </a:r>
            <a:r>
              <a:rPr lang="nl-NL" sz="2402" b="1" dirty="0" err="1">
                <a:solidFill>
                  <a:srgbClr val="00B050"/>
                </a:solidFill>
                <a:latin typeface="Calibri - 26"/>
              </a:rPr>
              <a:t>your</a:t>
            </a:r>
            <a:r>
              <a:rPr lang="nl-NL" sz="2402" b="1" dirty="0">
                <a:solidFill>
                  <a:srgbClr val="00B050"/>
                </a:solidFill>
                <a:latin typeface="Calibri - 26"/>
              </a:rPr>
              <a:t> </a:t>
            </a:r>
            <a:r>
              <a:rPr lang="nl-NL" sz="2402" b="1" dirty="0" err="1">
                <a:solidFill>
                  <a:srgbClr val="00B050"/>
                </a:solidFill>
                <a:latin typeface="Calibri - 26"/>
              </a:rPr>
              <a:t>self</a:t>
            </a:r>
            <a:r>
              <a:rPr lang="nl-NL" sz="2402" b="1" dirty="0">
                <a:solidFill>
                  <a:srgbClr val="00B050"/>
                </a:solidFill>
                <a:latin typeface="Calibri - 26"/>
              </a:rPr>
              <a:t>, first</a:t>
            </a:r>
            <a:endParaRPr lang="nl-NL" sz="2402" b="1">
              <a:solidFill>
                <a:srgbClr val="00B050"/>
              </a:solidFill>
              <a:latin typeface="Calibri - 26"/>
            </a:endParaRPr>
          </a:p>
          <a:p>
            <a:pPr algn="ctr">
              <a:spcAft>
                <a:spcPts val="600"/>
              </a:spcAft>
            </a:pPr>
            <a:endParaRPr lang="nl-NL" sz="2402" b="1">
              <a:solidFill>
                <a:srgbClr val="00B050"/>
              </a:solidFill>
            </a:endParaRPr>
          </a:p>
        </p:txBody>
      </p:sp>
      <p:sp>
        <p:nvSpPr>
          <p:cNvPr id="24" name="Rechthoek 23"/>
          <p:cNvSpPr/>
          <p:nvPr/>
        </p:nvSpPr>
        <p:spPr>
          <a:xfrm>
            <a:off x="2823162" y="7590846"/>
            <a:ext cx="4513673" cy="908582"/>
          </a:xfrm>
          <a:prstGeom prst="rect">
            <a:avLst/>
          </a:prstGeom>
        </p:spPr>
        <p:txBody>
          <a:bodyPr wrap="none">
            <a:spAutoFit/>
          </a:bodyPr>
          <a:lstStyle/>
          <a:p>
            <a:pPr algn="ctr">
              <a:spcAft>
                <a:spcPts val="600"/>
              </a:spcAft>
            </a:pPr>
            <a:r>
              <a:rPr lang="nl-NL" sz="2402" b="1" dirty="0">
                <a:solidFill>
                  <a:srgbClr val="0070C0"/>
                </a:solidFill>
                <a:latin typeface="Calibri - 26"/>
              </a:rPr>
              <a:t>Attention: 1 word on </a:t>
            </a:r>
            <a:r>
              <a:rPr lang="nl-NL" sz="2402" b="1" dirty="0" err="1">
                <a:solidFill>
                  <a:srgbClr val="0070C0"/>
                </a:solidFill>
                <a:latin typeface="Calibri - 26"/>
              </a:rPr>
              <a:t>each</a:t>
            </a:r>
            <a:r>
              <a:rPr lang="nl-NL" sz="2402" b="1" dirty="0">
                <a:solidFill>
                  <a:srgbClr val="0070C0"/>
                </a:solidFill>
                <a:latin typeface="Calibri - 26"/>
              </a:rPr>
              <a:t> post-it!</a:t>
            </a:r>
          </a:p>
          <a:p>
            <a:pPr algn="ctr">
              <a:spcAft>
                <a:spcPts val="600"/>
              </a:spcAft>
            </a:pPr>
            <a:r>
              <a:rPr lang="nl-NL" sz="2402" b="1" dirty="0">
                <a:solidFill>
                  <a:srgbClr val="0070C0"/>
                </a:solidFill>
                <a:latin typeface="Calibri - 26"/>
              </a:rPr>
              <a:t>Do </a:t>
            </a:r>
            <a:r>
              <a:rPr lang="nl-NL" sz="2402" b="1" dirty="0" err="1">
                <a:solidFill>
                  <a:srgbClr val="0070C0"/>
                </a:solidFill>
                <a:latin typeface="Calibri - 26"/>
              </a:rPr>
              <a:t>not</a:t>
            </a:r>
            <a:r>
              <a:rPr lang="nl-NL" sz="2402" b="1" dirty="0">
                <a:solidFill>
                  <a:srgbClr val="0070C0"/>
                </a:solidFill>
                <a:latin typeface="Calibri - 26"/>
              </a:rPr>
              <a:t> </a:t>
            </a:r>
            <a:r>
              <a:rPr lang="nl-NL" sz="2402" b="1" dirty="0" err="1">
                <a:solidFill>
                  <a:srgbClr val="0070C0"/>
                </a:solidFill>
                <a:latin typeface="Calibri - 26"/>
              </a:rPr>
              <a:t>place</a:t>
            </a:r>
            <a:r>
              <a:rPr lang="nl-NL" sz="2402" b="1" dirty="0">
                <a:solidFill>
                  <a:srgbClr val="0070C0"/>
                </a:solidFill>
                <a:latin typeface="Calibri - 26"/>
              </a:rPr>
              <a:t> on </a:t>
            </a:r>
            <a:r>
              <a:rPr lang="nl-NL" sz="2402" b="1" dirty="0" err="1">
                <a:solidFill>
                  <a:srgbClr val="0070C0"/>
                </a:solidFill>
                <a:latin typeface="Calibri - 26"/>
              </a:rPr>
              <a:t>the</a:t>
            </a:r>
            <a:r>
              <a:rPr lang="nl-NL" sz="2402" b="1" dirty="0">
                <a:solidFill>
                  <a:srgbClr val="0070C0"/>
                </a:solidFill>
                <a:latin typeface="Calibri - 26"/>
              </a:rPr>
              <a:t> flap, </a:t>
            </a:r>
            <a:r>
              <a:rPr lang="nl-NL" sz="2402" b="1" dirty="0" err="1">
                <a:solidFill>
                  <a:srgbClr val="0070C0"/>
                </a:solidFill>
                <a:latin typeface="Calibri - 26"/>
              </a:rPr>
              <a:t>yet</a:t>
            </a:r>
            <a:r>
              <a:rPr lang="nl-NL" sz="2402" b="1" dirty="0">
                <a:solidFill>
                  <a:srgbClr val="0070C0"/>
                </a:solidFill>
                <a:latin typeface="Calibri - 26"/>
              </a:rPr>
              <a:t>.</a:t>
            </a:r>
            <a:endParaRPr lang="nl-NL" sz="2402" b="1" dirty="0">
              <a:solidFill>
                <a:srgbClr val="0070C0"/>
              </a:solidFill>
            </a:endParaRPr>
          </a:p>
        </p:txBody>
      </p:sp>
    </p:spTree>
    <p:extLst>
      <p:ext uri="{BB962C8B-B14F-4D97-AF65-F5344CB8AC3E}">
        <p14:creationId xmlns:p14="http://schemas.microsoft.com/office/powerpoint/2010/main" val="2396077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hthoek 2"/>
          <p:cNvSpPr/>
          <p:nvPr/>
        </p:nvSpPr>
        <p:spPr>
          <a:xfrm>
            <a:off x="698500" y="872079"/>
            <a:ext cx="8763000" cy="92757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3: exchange ideas</a:t>
            </a:r>
          </a:p>
        </p:txBody>
      </p:sp>
      <p:sp>
        <p:nvSpPr>
          <p:cNvPr id="2" name="Rechthoek 1"/>
          <p:cNvSpPr/>
          <p:nvPr/>
        </p:nvSpPr>
        <p:spPr>
          <a:xfrm>
            <a:off x="1190625" y="2070690"/>
            <a:ext cx="7778750" cy="1128173"/>
          </a:xfrm>
          <a:prstGeom prst="rect">
            <a:avLst/>
          </a:prstGeom>
        </p:spPr>
        <p:txBody>
          <a:bodyPr vert="horz" lIns="91440" tIns="45720" rIns="91440" bIns="45720" rtlCol="0">
            <a:normAutofit/>
          </a:bodyPr>
          <a:lstStyle/>
          <a:p>
            <a:pPr marL="514864" indent="-228600" algn="ctr">
              <a:lnSpc>
                <a:spcPct val="90000"/>
              </a:lnSpc>
              <a:spcAft>
                <a:spcPts val="600"/>
              </a:spcAft>
              <a:buFont typeface="Arial" panose="020B0604020202020204" pitchFamily="34" charset="0"/>
              <a:buChar char="•"/>
            </a:pPr>
            <a:endParaRPr lang="en-US" sz="900" dirty="0"/>
          </a:p>
        </p:txBody>
      </p:sp>
      <p:sp>
        <p:nvSpPr>
          <p:cNvPr id="6" name="Rechthoek 5">
            <a:extLst>
              <a:ext uri="{FF2B5EF4-FFF2-40B4-BE49-F238E27FC236}">
                <a16:creationId xmlns:a16="http://schemas.microsoft.com/office/drawing/2014/main" id="{76F0DFEE-BDD7-41BB-8367-B09CCD8F46EA}"/>
              </a:ext>
            </a:extLst>
          </p:cNvPr>
          <p:cNvSpPr/>
          <p:nvPr/>
        </p:nvSpPr>
        <p:spPr>
          <a:xfrm>
            <a:off x="1006188" y="7018024"/>
            <a:ext cx="8424936" cy="1652760"/>
          </a:xfrm>
          <a:prstGeom prst="rect">
            <a:avLst/>
          </a:prstGeom>
        </p:spPr>
        <p:txBody>
          <a:bodyPr wrap="square">
            <a:spAutoFit/>
          </a:bodyPr>
          <a:lstStyle/>
          <a:p>
            <a:pPr marL="514864" indent="-228600" algn="ctr">
              <a:lnSpc>
                <a:spcPct val="90000"/>
              </a:lnSpc>
              <a:spcAft>
                <a:spcPts val="600"/>
              </a:spcAft>
              <a:buFont typeface="Arial" panose="020B0604020202020204" pitchFamily="34" charset="0"/>
              <a:buChar char="•"/>
            </a:pPr>
            <a:r>
              <a:rPr lang="en-US" sz="2400" dirty="0"/>
              <a:t>introduce your post-its one-by-one &amp; stick on them the flap</a:t>
            </a:r>
          </a:p>
          <a:p>
            <a:pPr marL="514864" indent="-228600" algn="ctr">
              <a:lnSpc>
                <a:spcPct val="90000"/>
              </a:lnSpc>
              <a:spcAft>
                <a:spcPts val="600"/>
              </a:spcAft>
              <a:buFont typeface="Arial" panose="020B0604020202020204" pitchFamily="34" charset="0"/>
              <a:buChar char="•"/>
            </a:pPr>
            <a:r>
              <a:rPr lang="en-US" sz="2400" dirty="0"/>
              <a:t>explain their relation with chocolate</a:t>
            </a:r>
          </a:p>
          <a:p>
            <a:pPr marL="514864" indent="-228600" algn="ctr">
              <a:lnSpc>
                <a:spcPct val="90000"/>
              </a:lnSpc>
              <a:spcAft>
                <a:spcPts val="600"/>
              </a:spcAft>
              <a:buFont typeface="Arial" panose="020B0604020202020204" pitchFamily="34" charset="0"/>
              <a:buChar char="•"/>
            </a:pPr>
            <a:r>
              <a:rPr lang="en-US" sz="2400" dirty="0"/>
              <a:t>others can ask questions if needed</a:t>
            </a:r>
          </a:p>
          <a:p>
            <a:pPr marL="514864" indent="-228600" algn="ctr">
              <a:lnSpc>
                <a:spcPct val="90000"/>
              </a:lnSpc>
              <a:spcAft>
                <a:spcPts val="600"/>
              </a:spcAft>
              <a:buFont typeface="Arial" panose="020B0604020202020204" pitchFamily="34" charset="0"/>
              <a:buChar char="•"/>
            </a:pPr>
            <a:r>
              <a:rPr lang="en-US" sz="2400" dirty="0"/>
              <a:t>take equal turns</a:t>
            </a:r>
            <a:endParaRPr lang="nl-NL" dirty="0"/>
          </a:p>
        </p:txBody>
      </p:sp>
      <p:pic>
        <p:nvPicPr>
          <p:cNvPr id="8" name="Afbeelding 7">
            <a:extLst>
              <a:ext uri="{FF2B5EF4-FFF2-40B4-BE49-F238E27FC236}">
                <a16:creationId xmlns:a16="http://schemas.microsoft.com/office/drawing/2014/main" id="{4E52D5F1-517E-4894-BFE8-92CE2E706B83}"/>
              </a:ext>
            </a:extLst>
          </p:cNvPr>
          <p:cNvPicPr>
            <a:picLocks noChangeAspect="1"/>
          </p:cNvPicPr>
          <p:nvPr/>
        </p:nvPicPr>
        <p:blipFill>
          <a:blip r:embed="rId3"/>
          <a:stretch>
            <a:fillRect/>
          </a:stretch>
        </p:blipFill>
        <p:spPr>
          <a:xfrm>
            <a:off x="0" y="1871976"/>
            <a:ext cx="10160000" cy="4947334"/>
          </a:xfrm>
          <a:prstGeom prst="rect">
            <a:avLst/>
          </a:prstGeom>
        </p:spPr>
      </p:pic>
    </p:spTree>
    <p:extLst>
      <p:ext uri="{BB962C8B-B14F-4D97-AF65-F5344CB8AC3E}">
        <p14:creationId xmlns:p14="http://schemas.microsoft.com/office/powerpoint/2010/main" val="280187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hthoek 22"/>
          <p:cNvSpPr/>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4: cluster ideas </a:t>
            </a:r>
          </a:p>
        </p:txBody>
      </p:sp>
      <p:pic>
        <p:nvPicPr>
          <p:cNvPr id="4" name="Afbeelding 3">
            <a:extLst>
              <a:ext uri="{FF2B5EF4-FFF2-40B4-BE49-F238E27FC236}">
                <a16:creationId xmlns:a16="http://schemas.microsoft.com/office/drawing/2014/main" id="{88813962-14EE-41D9-AB4E-5F05A80AC665}"/>
              </a:ext>
            </a:extLst>
          </p:cNvPr>
          <p:cNvPicPr>
            <a:picLocks noChangeAspect="1"/>
          </p:cNvPicPr>
          <p:nvPr/>
        </p:nvPicPr>
        <p:blipFill>
          <a:blip r:embed="rId3"/>
          <a:stretch>
            <a:fillRect/>
          </a:stretch>
        </p:blipFill>
        <p:spPr>
          <a:xfrm>
            <a:off x="536222" y="2872747"/>
            <a:ext cx="9087555" cy="4293870"/>
          </a:xfrm>
          <a:prstGeom prst="rect">
            <a:avLst/>
          </a:prstGeom>
        </p:spPr>
      </p:pic>
    </p:spTree>
    <p:extLst>
      <p:ext uri="{BB962C8B-B14F-4D97-AF65-F5344CB8AC3E}">
        <p14:creationId xmlns:p14="http://schemas.microsoft.com/office/powerpoint/2010/main" val="3084932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hthoek 22"/>
          <p:cNvSpPr/>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5: identify names for the clusters  </a:t>
            </a:r>
          </a:p>
        </p:txBody>
      </p:sp>
      <p:pic>
        <p:nvPicPr>
          <p:cNvPr id="10" name="Afbeelding 9">
            <a:extLst>
              <a:ext uri="{FF2B5EF4-FFF2-40B4-BE49-F238E27FC236}">
                <a16:creationId xmlns:a16="http://schemas.microsoft.com/office/drawing/2014/main" id="{16747B68-A693-4290-A3DA-8B741C6DA208}"/>
              </a:ext>
            </a:extLst>
          </p:cNvPr>
          <p:cNvPicPr>
            <a:picLocks noChangeAspect="1"/>
          </p:cNvPicPr>
          <p:nvPr/>
        </p:nvPicPr>
        <p:blipFill>
          <a:blip r:embed="rId3"/>
          <a:stretch>
            <a:fillRect/>
          </a:stretch>
        </p:blipFill>
        <p:spPr>
          <a:xfrm>
            <a:off x="0" y="2045957"/>
            <a:ext cx="10160000" cy="4798085"/>
          </a:xfrm>
          <a:prstGeom prst="rect">
            <a:avLst/>
          </a:prstGeom>
        </p:spPr>
      </p:pic>
    </p:spTree>
    <p:extLst>
      <p:ext uri="{BB962C8B-B14F-4D97-AF65-F5344CB8AC3E}">
        <p14:creationId xmlns:p14="http://schemas.microsoft.com/office/powerpoint/2010/main" val="354123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2501" y="1115279"/>
            <a:ext cx="4160670" cy="633379"/>
          </a:xfrm>
          <a:prstGeom prst="rect">
            <a:avLst/>
          </a:prstGeom>
          <a:noFill/>
        </p:spPr>
        <p:txBody>
          <a:bodyPr vert="horz" wrap="square" lIns="85344" tIns="42672" rIns="85344" bIns="42672" rtlCol="0">
            <a:spAutoFit/>
          </a:bodyPr>
          <a:lstStyle/>
          <a:p>
            <a:r>
              <a:rPr lang="nl-NL" sz="3556" dirty="0">
                <a:solidFill>
                  <a:srgbClr val="0000FF"/>
                </a:solidFill>
              </a:rPr>
              <a:t>Harry Stokhof</a:t>
            </a:r>
          </a:p>
        </p:txBody>
      </p:sp>
      <p:sp>
        <p:nvSpPr>
          <p:cNvPr id="9" name="TextBox 8"/>
          <p:cNvSpPr txBox="1"/>
          <p:nvPr/>
        </p:nvSpPr>
        <p:spPr>
          <a:xfrm>
            <a:off x="51905" y="3434124"/>
            <a:ext cx="3911600" cy="428131"/>
          </a:xfrm>
          <a:prstGeom prst="rect">
            <a:avLst/>
          </a:prstGeom>
          <a:noFill/>
        </p:spPr>
        <p:txBody>
          <a:bodyPr vert="horz" lIns="85344" tIns="42672" rIns="85344" bIns="42672" rtlCol="0">
            <a:spAutoFit/>
          </a:bodyPr>
          <a:lstStyle/>
          <a:p>
            <a:r>
              <a:rPr lang="nl-NL" sz="2222" dirty="0">
                <a:solidFill>
                  <a:srgbClr val="000000"/>
                </a:solidFill>
                <a:latin typeface="Calibri - 26"/>
              </a:rPr>
              <a:t>Teacher </a:t>
            </a:r>
            <a:r>
              <a:rPr lang="nl-NL" sz="2222" dirty="0" err="1">
                <a:solidFill>
                  <a:srgbClr val="000000"/>
                </a:solidFill>
                <a:latin typeface="Calibri - 26"/>
              </a:rPr>
              <a:t>primary</a:t>
            </a:r>
            <a:r>
              <a:rPr lang="nl-NL" sz="2222" dirty="0">
                <a:solidFill>
                  <a:srgbClr val="000000"/>
                </a:solidFill>
                <a:latin typeface="Calibri - 26"/>
              </a:rPr>
              <a:t> </a:t>
            </a:r>
            <a:r>
              <a:rPr lang="nl-NL" sz="2222" dirty="0" err="1">
                <a:solidFill>
                  <a:srgbClr val="000000"/>
                </a:solidFill>
                <a:latin typeface="Calibri - 26"/>
              </a:rPr>
              <a:t>education</a:t>
            </a:r>
            <a:endParaRPr lang="nl-NL" sz="2222" dirty="0">
              <a:solidFill>
                <a:srgbClr val="000000"/>
              </a:solidFill>
              <a:latin typeface="Calibri - 26"/>
            </a:endParaRPr>
          </a:p>
        </p:txBody>
      </p:sp>
      <p:sp>
        <p:nvSpPr>
          <p:cNvPr id="10" name="TextBox 9"/>
          <p:cNvSpPr txBox="1"/>
          <p:nvPr/>
        </p:nvSpPr>
        <p:spPr>
          <a:xfrm>
            <a:off x="215900" y="6667691"/>
            <a:ext cx="3276600" cy="428131"/>
          </a:xfrm>
          <a:prstGeom prst="rect">
            <a:avLst/>
          </a:prstGeom>
          <a:noFill/>
        </p:spPr>
        <p:txBody>
          <a:bodyPr vert="horz" lIns="85344" tIns="42672" rIns="85344" bIns="42672" rtlCol="0">
            <a:spAutoFit/>
          </a:bodyPr>
          <a:lstStyle/>
          <a:p>
            <a:r>
              <a:rPr lang="nl-NL" sz="2222" dirty="0">
                <a:solidFill>
                  <a:srgbClr val="000000"/>
                </a:solidFill>
                <a:latin typeface="Calibri - 26"/>
              </a:rPr>
              <a:t>Teacher </a:t>
            </a:r>
            <a:r>
              <a:rPr lang="nl-NL" sz="2222" dirty="0" err="1">
                <a:solidFill>
                  <a:srgbClr val="000000"/>
                </a:solidFill>
                <a:latin typeface="Calibri - 26"/>
              </a:rPr>
              <a:t>Educator</a:t>
            </a:r>
            <a:endParaRPr lang="nl-NL" sz="2222" dirty="0">
              <a:solidFill>
                <a:srgbClr val="000000"/>
              </a:solidFill>
              <a:latin typeface="Calibri - 26"/>
            </a:endParaRPr>
          </a:p>
        </p:txBody>
      </p:sp>
      <p:sp>
        <p:nvSpPr>
          <p:cNvPr id="11" name="TextBox 10"/>
          <p:cNvSpPr txBox="1"/>
          <p:nvPr/>
        </p:nvSpPr>
        <p:spPr>
          <a:xfrm>
            <a:off x="197890" y="7059577"/>
            <a:ext cx="3505200" cy="428131"/>
          </a:xfrm>
          <a:prstGeom prst="rect">
            <a:avLst/>
          </a:prstGeom>
          <a:noFill/>
        </p:spPr>
        <p:txBody>
          <a:bodyPr vert="horz" lIns="85344" tIns="42672" rIns="85344" bIns="42672" rtlCol="0">
            <a:spAutoFit/>
          </a:bodyPr>
          <a:lstStyle/>
          <a:p>
            <a:r>
              <a:rPr lang="nl-NL" sz="2222" dirty="0">
                <a:solidFill>
                  <a:srgbClr val="000000"/>
                </a:solidFill>
                <a:latin typeface="Calibri - 26"/>
              </a:rPr>
              <a:t>Researcher</a:t>
            </a:r>
          </a:p>
        </p:txBody>
      </p:sp>
      <p:sp>
        <p:nvSpPr>
          <p:cNvPr id="13" name="TextBox 12"/>
          <p:cNvSpPr txBox="1"/>
          <p:nvPr/>
        </p:nvSpPr>
        <p:spPr>
          <a:xfrm>
            <a:off x="7463587" y="3551403"/>
            <a:ext cx="3225800" cy="428131"/>
          </a:xfrm>
          <a:prstGeom prst="rect">
            <a:avLst/>
          </a:prstGeom>
          <a:noFill/>
        </p:spPr>
        <p:txBody>
          <a:bodyPr vert="horz" lIns="85344" tIns="42672" rIns="85344" bIns="42672" rtlCol="0">
            <a:spAutoFit/>
          </a:bodyPr>
          <a:lstStyle/>
          <a:p>
            <a:r>
              <a:rPr lang="nl-NL" sz="2222" dirty="0">
                <a:solidFill>
                  <a:srgbClr val="000000"/>
                </a:solidFill>
                <a:latin typeface="Calibri - 26"/>
              </a:rPr>
              <a:t>PhD research </a:t>
            </a:r>
          </a:p>
        </p:txBody>
      </p:sp>
      <p:sp>
        <p:nvSpPr>
          <p:cNvPr id="15" name="TextBox 14"/>
          <p:cNvSpPr txBox="1"/>
          <p:nvPr/>
        </p:nvSpPr>
        <p:spPr>
          <a:xfrm>
            <a:off x="3091546" y="6729120"/>
            <a:ext cx="3575957" cy="1563505"/>
          </a:xfrm>
          <a:prstGeom prst="rect">
            <a:avLst/>
          </a:prstGeom>
          <a:noFill/>
        </p:spPr>
        <p:txBody>
          <a:bodyPr vert="horz" wrap="square" lIns="85344" tIns="42672" rIns="85344" bIns="42672" rtlCol="0">
            <a:spAutoFit/>
          </a:bodyPr>
          <a:lstStyle/>
          <a:p>
            <a:pPr algn="ctr"/>
            <a:r>
              <a:rPr lang="nl-NL" sz="2400" dirty="0">
                <a:solidFill>
                  <a:srgbClr val="0070C0"/>
                </a:solidFill>
                <a:latin typeface="Calibri - 26"/>
              </a:rPr>
              <a:t>“How </a:t>
            </a:r>
            <a:r>
              <a:rPr lang="nl-NL" sz="2400" dirty="0" err="1">
                <a:solidFill>
                  <a:srgbClr val="0070C0"/>
                </a:solidFill>
                <a:latin typeface="Calibri - 26"/>
              </a:rPr>
              <a:t>to</a:t>
            </a:r>
            <a:r>
              <a:rPr lang="nl-NL" sz="2400" dirty="0">
                <a:solidFill>
                  <a:srgbClr val="0070C0"/>
                </a:solidFill>
                <a:latin typeface="Calibri - 26"/>
              </a:rPr>
              <a:t> support teacher </a:t>
            </a:r>
            <a:r>
              <a:rPr lang="nl-NL" sz="2400" dirty="0" err="1">
                <a:solidFill>
                  <a:srgbClr val="0070C0"/>
                </a:solidFill>
                <a:latin typeface="Calibri - 26"/>
              </a:rPr>
              <a:t>guidance</a:t>
            </a:r>
            <a:r>
              <a:rPr lang="nl-NL" sz="2400" dirty="0">
                <a:solidFill>
                  <a:srgbClr val="0070C0"/>
                </a:solidFill>
                <a:latin typeface="Calibri - 26"/>
              </a:rPr>
              <a:t> </a:t>
            </a:r>
          </a:p>
          <a:p>
            <a:pPr algn="ctr"/>
            <a:r>
              <a:rPr lang="nl-NL" sz="2400" dirty="0">
                <a:solidFill>
                  <a:srgbClr val="0070C0"/>
                </a:solidFill>
                <a:latin typeface="Calibri - 26"/>
              </a:rPr>
              <a:t>of </a:t>
            </a:r>
            <a:r>
              <a:rPr lang="nl-NL" sz="2400" dirty="0" err="1">
                <a:solidFill>
                  <a:srgbClr val="0070C0"/>
                </a:solidFill>
                <a:latin typeface="Calibri - 26"/>
              </a:rPr>
              <a:t>effective</a:t>
            </a:r>
            <a:r>
              <a:rPr lang="nl-NL" sz="2400" dirty="0">
                <a:solidFill>
                  <a:srgbClr val="0070C0"/>
                </a:solidFill>
                <a:latin typeface="Calibri - 26"/>
              </a:rPr>
              <a:t> student </a:t>
            </a:r>
            <a:r>
              <a:rPr lang="nl-NL" sz="2400" dirty="0" err="1">
                <a:solidFill>
                  <a:srgbClr val="0070C0"/>
                </a:solidFill>
                <a:latin typeface="Calibri - 26"/>
              </a:rPr>
              <a:t>questioning</a:t>
            </a:r>
            <a:r>
              <a:rPr lang="nl-NL" sz="2400" dirty="0">
                <a:solidFill>
                  <a:srgbClr val="0070C0"/>
                </a:solidFill>
                <a:latin typeface="Calibri - 26"/>
              </a:rPr>
              <a:t>?”</a:t>
            </a:r>
          </a:p>
        </p:txBody>
      </p:sp>
      <p:pic>
        <p:nvPicPr>
          <p:cNvPr id="16" name="Picture 15" descr="clipboard.png"/>
          <p:cNvPicPr>
            <a:picLocks/>
          </p:cNvPicPr>
          <p:nvPr/>
        </p:nvPicPr>
        <p:blipFill>
          <a:blip r:embed="rId2" cstate="print"/>
          <a:stretch>
            <a:fillRect/>
          </a:stretch>
        </p:blipFill>
        <p:spPr>
          <a:xfrm>
            <a:off x="370295" y="2661167"/>
            <a:ext cx="1637410" cy="608402"/>
          </a:xfrm>
          <a:prstGeom prst="rect">
            <a:avLst/>
          </a:prstGeom>
          <a:solidFill>
            <a:scrgbClr r="0" g="0" b="0">
              <a:alpha val="0"/>
            </a:scrgbClr>
          </a:solidFill>
        </p:spPr>
      </p:pic>
      <p:pic>
        <p:nvPicPr>
          <p:cNvPr id="17" name="Picture 16" descr="Hogeschool-van-Arnhem-en-Nijmegen-HAN[1].jpg"/>
          <p:cNvPicPr>
            <a:picLocks/>
          </p:cNvPicPr>
          <p:nvPr/>
        </p:nvPicPr>
        <p:blipFill>
          <a:blip r:embed="rId3" cstate="print"/>
          <a:stretch>
            <a:fillRect/>
          </a:stretch>
        </p:blipFill>
        <p:spPr>
          <a:xfrm>
            <a:off x="324513" y="5533942"/>
            <a:ext cx="1022731" cy="716171"/>
          </a:xfrm>
          <a:prstGeom prst="rect">
            <a:avLst/>
          </a:prstGeom>
          <a:solidFill>
            <a:scrgbClr r="0" g="0" b="0">
              <a:alpha val="0"/>
            </a:scrgbClr>
          </a:solidFill>
        </p:spPr>
      </p:pic>
      <p:sp>
        <p:nvSpPr>
          <p:cNvPr id="19" name="TextBox 18"/>
          <p:cNvSpPr txBox="1"/>
          <p:nvPr/>
        </p:nvSpPr>
        <p:spPr>
          <a:xfrm>
            <a:off x="236499" y="1961796"/>
            <a:ext cx="1905000" cy="428131"/>
          </a:xfrm>
          <a:prstGeom prst="rect">
            <a:avLst/>
          </a:prstGeom>
          <a:noFill/>
        </p:spPr>
        <p:txBody>
          <a:bodyPr vert="horz" lIns="85344" tIns="42672" rIns="85344" bIns="42672" rtlCol="0">
            <a:spAutoFit/>
          </a:bodyPr>
          <a:lstStyle/>
          <a:p>
            <a:r>
              <a:rPr lang="nl-NL" sz="2222" dirty="0">
                <a:solidFill>
                  <a:srgbClr val="0000FF"/>
                </a:solidFill>
                <a:latin typeface="Calibri - 26"/>
              </a:rPr>
              <a:t>1995-2007</a:t>
            </a:r>
          </a:p>
        </p:txBody>
      </p:sp>
      <p:sp>
        <p:nvSpPr>
          <p:cNvPr id="20" name="TextBox 19"/>
          <p:cNvSpPr txBox="1"/>
          <p:nvPr/>
        </p:nvSpPr>
        <p:spPr>
          <a:xfrm>
            <a:off x="324513" y="4791301"/>
            <a:ext cx="2159000" cy="428131"/>
          </a:xfrm>
          <a:prstGeom prst="rect">
            <a:avLst/>
          </a:prstGeom>
          <a:noFill/>
        </p:spPr>
        <p:txBody>
          <a:bodyPr vert="horz" lIns="85344" tIns="42672" rIns="85344" bIns="42672" rtlCol="0">
            <a:spAutoFit/>
          </a:bodyPr>
          <a:lstStyle/>
          <a:p>
            <a:r>
              <a:rPr lang="nl-NL" sz="2222" dirty="0">
                <a:solidFill>
                  <a:srgbClr val="0000FF"/>
                </a:solidFill>
                <a:latin typeface="Calibri - 26"/>
              </a:rPr>
              <a:t>2007- present</a:t>
            </a:r>
          </a:p>
        </p:txBody>
      </p:sp>
      <p:sp>
        <p:nvSpPr>
          <p:cNvPr id="21" name="TextBox 20"/>
          <p:cNvSpPr txBox="1"/>
          <p:nvPr/>
        </p:nvSpPr>
        <p:spPr>
          <a:xfrm>
            <a:off x="7480267" y="1865541"/>
            <a:ext cx="1879600" cy="428131"/>
          </a:xfrm>
          <a:prstGeom prst="rect">
            <a:avLst/>
          </a:prstGeom>
          <a:noFill/>
        </p:spPr>
        <p:txBody>
          <a:bodyPr vert="horz" lIns="85344" tIns="42672" rIns="85344" bIns="42672" rtlCol="0">
            <a:spAutoFit/>
          </a:bodyPr>
          <a:lstStyle/>
          <a:p>
            <a:r>
              <a:rPr lang="nl-NL" sz="2222" dirty="0">
                <a:solidFill>
                  <a:srgbClr val="0000FF"/>
                </a:solidFill>
                <a:latin typeface="Calibri - 26"/>
              </a:rPr>
              <a:t>2012-2017</a:t>
            </a:r>
          </a:p>
        </p:txBody>
      </p:sp>
      <p:pic>
        <p:nvPicPr>
          <p:cNvPr id="3" name="Afbeelding 2"/>
          <p:cNvPicPr>
            <a:picLocks noChangeAspect="1"/>
          </p:cNvPicPr>
          <p:nvPr/>
        </p:nvPicPr>
        <p:blipFill rotWithShape="1">
          <a:blip r:embed="rId4"/>
          <a:srcRect l="9267" t="20673" r="10897" b="7638"/>
          <a:stretch/>
        </p:blipFill>
        <p:spPr>
          <a:xfrm>
            <a:off x="7446916" y="2589566"/>
            <a:ext cx="1765244" cy="792559"/>
          </a:xfrm>
          <a:prstGeom prst="rect">
            <a:avLst/>
          </a:prstGeom>
        </p:spPr>
      </p:pic>
      <p:sp>
        <p:nvSpPr>
          <p:cNvPr id="22" name="TextBox 10"/>
          <p:cNvSpPr txBox="1"/>
          <p:nvPr/>
        </p:nvSpPr>
        <p:spPr>
          <a:xfrm>
            <a:off x="197890" y="7474496"/>
            <a:ext cx="3505200" cy="428131"/>
          </a:xfrm>
          <a:prstGeom prst="rect">
            <a:avLst/>
          </a:prstGeom>
          <a:noFill/>
        </p:spPr>
        <p:txBody>
          <a:bodyPr vert="horz" lIns="85344" tIns="42672" rIns="85344" bIns="42672" rtlCol="0">
            <a:spAutoFit/>
          </a:bodyPr>
          <a:lstStyle/>
          <a:p>
            <a:r>
              <a:rPr lang="nl-NL" sz="2222" dirty="0" err="1">
                <a:solidFill>
                  <a:srgbClr val="000000"/>
                </a:solidFill>
                <a:latin typeface="Calibri - 26"/>
              </a:rPr>
              <a:t>Educational</a:t>
            </a:r>
            <a:r>
              <a:rPr lang="nl-NL" sz="2222" dirty="0">
                <a:solidFill>
                  <a:srgbClr val="000000"/>
                </a:solidFill>
                <a:latin typeface="Calibri - 26"/>
              </a:rPr>
              <a:t> designer</a:t>
            </a:r>
          </a:p>
        </p:txBody>
      </p:sp>
      <p:sp>
        <p:nvSpPr>
          <p:cNvPr id="4" name="Rechthoek 3">
            <a:extLst>
              <a:ext uri="{FF2B5EF4-FFF2-40B4-BE49-F238E27FC236}">
                <a16:creationId xmlns:a16="http://schemas.microsoft.com/office/drawing/2014/main" id="{6D125B64-937C-48B5-BE73-97EB4CCCD13C}"/>
              </a:ext>
            </a:extLst>
          </p:cNvPr>
          <p:cNvSpPr/>
          <p:nvPr/>
        </p:nvSpPr>
        <p:spPr>
          <a:xfrm>
            <a:off x="7606228" y="4727362"/>
            <a:ext cx="1425390" cy="434286"/>
          </a:xfrm>
          <a:prstGeom prst="rect">
            <a:avLst/>
          </a:prstGeom>
        </p:spPr>
        <p:txBody>
          <a:bodyPr wrap="none">
            <a:spAutoFit/>
          </a:bodyPr>
          <a:lstStyle/>
          <a:p>
            <a:r>
              <a:rPr lang="nl-NL" sz="2222" dirty="0">
                <a:solidFill>
                  <a:srgbClr val="0000FF"/>
                </a:solidFill>
                <a:latin typeface="Calibri - 26"/>
              </a:rPr>
              <a:t>2019-2021</a:t>
            </a:r>
          </a:p>
        </p:txBody>
      </p:sp>
      <p:pic>
        <p:nvPicPr>
          <p:cNvPr id="5" name="Afbeelding 4">
            <a:extLst>
              <a:ext uri="{FF2B5EF4-FFF2-40B4-BE49-F238E27FC236}">
                <a16:creationId xmlns:a16="http://schemas.microsoft.com/office/drawing/2014/main" id="{F7CD1E84-5F2E-480E-B99D-6D4EE41CA8EB}"/>
              </a:ext>
            </a:extLst>
          </p:cNvPr>
          <p:cNvPicPr>
            <a:picLocks noChangeAspect="1"/>
          </p:cNvPicPr>
          <p:nvPr/>
        </p:nvPicPr>
        <p:blipFill>
          <a:blip r:embed="rId5"/>
          <a:stretch>
            <a:fillRect/>
          </a:stretch>
        </p:blipFill>
        <p:spPr>
          <a:xfrm>
            <a:off x="7818107" y="5615555"/>
            <a:ext cx="1022862" cy="718036"/>
          </a:xfrm>
          <a:prstGeom prst="rect">
            <a:avLst/>
          </a:prstGeom>
        </p:spPr>
      </p:pic>
      <p:sp>
        <p:nvSpPr>
          <p:cNvPr id="7" name="Rechthoek 6">
            <a:extLst>
              <a:ext uri="{FF2B5EF4-FFF2-40B4-BE49-F238E27FC236}">
                <a16:creationId xmlns:a16="http://schemas.microsoft.com/office/drawing/2014/main" id="{197875C5-C078-4264-B051-C517AAB07851}"/>
              </a:ext>
            </a:extLst>
          </p:cNvPr>
          <p:cNvSpPr/>
          <p:nvPr/>
        </p:nvSpPr>
        <p:spPr>
          <a:xfrm>
            <a:off x="7173572" y="6579892"/>
            <a:ext cx="2243691" cy="434286"/>
          </a:xfrm>
          <a:prstGeom prst="rect">
            <a:avLst/>
          </a:prstGeom>
        </p:spPr>
        <p:txBody>
          <a:bodyPr wrap="none">
            <a:spAutoFit/>
          </a:bodyPr>
          <a:lstStyle/>
          <a:p>
            <a:r>
              <a:rPr lang="nl-NL" sz="2222" dirty="0" err="1">
                <a:solidFill>
                  <a:srgbClr val="000000"/>
                </a:solidFill>
                <a:latin typeface="Calibri - 26"/>
              </a:rPr>
              <a:t>Post-doc</a:t>
            </a:r>
            <a:r>
              <a:rPr lang="nl-NL" sz="2222" dirty="0">
                <a:solidFill>
                  <a:srgbClr val="000000"/>
                </a:solidFill>
                <a:latin typeface="Calibri - 26"/>
              </a:rPr>
              <a:t> research</a:t>
            </a:r>
            <a:endParaRPr lang="nl-NL" sz="2000" dirty="0"/>
          </a:p>
        </p:txBody>
      </p:sp>
      <p:pic>
        <p:nvPicPr>
          <p:cNvPr id="6" name="Afbeelding 5">
            <a:extLst>
              <a:ext uri="{FF2B5EF4-FFF2-40B4-BE49-F238E27FC236}">
                <a16:creationId xmlns:a16="http://schemas.microsoft.com/office/drawing/2014/main" id="{C87A2BA7-78AF-434A-8A33-EB3D268ECD46}"/>
              </a:ext>
            </a:extLst>
          </p:cNvPr>
          <p:cNvPicPr>
            <a:picLocks noChangeAspect="1"/>
          </p:cNvPicPr>
          <p:nvPr/>
        </p:nvPicPr>
        <p:blipFill rotWithShape="1">
          <a:blip r:embed="rId6"/>
          <a:srcRect l="31556" t="5066" r="34706" b="28764"/>
          <a:stretch/>
        </p:blipFill>
        <p:spPr>
          <a:xfrm>
            <a:off x="3395022" y="1957404"/>
            <a:ext cx="3427707" cy="4480776"/>
          </a:xfrm>
          <a:prstGeom prst="rect">
            <a:avLst/>
          </a:prstGeom>
        </p:spPr>
      </p:pic>
    </p:spTree>
    <p:extLst>
      <p:ext uri="{BB962C8B-B14F-4D97-AF65-F5344CB8AC3E}">
        <p14:creationId xmlns:p14="http://schemas.microsoft.com/office/powerpoint/2010/main" val="1474573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p:cNvSpPr/>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6: comparison to expert mind map?</a:t>
            </a:r>
          </a:p>
        </p:txBody>
      </p:sp>
      <p:pic>
        <p:nvPicPr>
          <p:cNvPr id="4" name="Afbeelding 3">
            <a:extLst>
              <a:ext uri="{FF2B5EF4-FFF2-40B4-BE49-F238E27FC236}">
                <a16:creationId xmlns:a16="http://schemas.microsoft.com/office/drawing/2014/main" id="{67EAE376-B4C7-4287-89E4-6C10F5D0864C}"/>
              </a:ext>
            </a:extLst>
          </p:cNvPr>
          <p:cNvPicPr>
            <a:picLocks noChangeAspect="1"/>
          </p:cNvPicPr>
          <p:nvPr/>
        </p:nvPicPr>
        <p:blipFill>
          <a:blip r:embed="rId3"/>
          <a:stretch>
            <a:fillRect/>
          </a:stretch>
        </p:blipFill>
        <p:spPr>
          <a:xfrm>
            <a:off x="536222" y="2600119"/>
            <a:ext cx="9087555" cy="4839125"/>
          </a:xfrm>
          <a:prstGeom prst="rect">
            <a:avLst/>
          </a:prstGeom>
        </p:spPr>
      </p:pic>
    </p:spTree>
    <p:extLst>
      <p:ext uri="{BB962C8B-B14F-4D97-AF65-F5344CB8AC3E}">
        <p14:creationId xmlns:p14="http://schemas.microsoft.com/office/powerpoint/2010/main" val="1484508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hthoek 2"/>
          <p:cNvSpPr/>
          <p:nvPr/>
        </p:nvSpPr>
        <p:spPr>
          <a:xfrm>
            <a:off x="698500" y="872079"/>
            <a:ext cx="8763000" cy="92757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7: cluster into mind map branch</a:t>
            </a:r>
          </a:p>
        </p:txBody>
      </p:sp>
      <p:sp>
        <p:nvSpPr>
          <p:cNvPr id="16" name="Rechthoek 15"/>
          <p:cNvSpPr/>
          <p:nvPr/>
        </p:nvSpPr>
        <p:spPr>
          <a:xfrm>
            <a:off x="698500" y="6533232"/>
            <a:ext cx="7778750" cy="1128173"/>
          </a:xfrm>
          <a:prstGeom prst="rect">
            <a:avLst/>
          </a:prstGeom>
        </p:spPr>
        <p:txBody>
          <a:bodyPr vert="horz" lIns="91440" tIns="45720" rIns="91440" bIns="45720" rtlCol="0">
            <a:noAutofit/>
          </a:bodyPr>
          <a:lstStyle/>
          <a:p>
            <a:pPr algn="ctr">
              <a:lnSpc>
                <a:spcPct val="90000"/>
              </a:lnSpc>
              <a:spcAft>
                <a:spcPts val="600"/>
              </a:spcAft>
            </a:pPr>
            <a:r>
              <a:rPr lang="en-US" sz="2400" b="1" dirty="0"/>
              <a:t>Features:</a:t>
            </a:r>
          </a:p>
          <a:p>
            <a:pPr indent="-228600" algn="ctr">
              <a:lnSpc>
                <a:spcPct val="90000"/>
              </a:lnSpc>
              <a:spcAft>
                <a:spcPts val="600"/>
              </a:spcAft>
              <a:buFont typeface="Arial" panose="020B0604020202020204" pitchFamily="34" charset="0"/>
              <a:buChar char="•"/>
            </a:pPr>
            <a:r>
              <a:rPr lang="en-US" sz="2400" b="1" dirty="0"/>
              <a:t>hierarchical organization</a:t>
            </a:r>
          </a:p>
          <a:p>
            <a:pPr indent="-228600" algn="ctr">
              <a:lnSpc>
                <a:spcPct val="90000"/>
              </a:lnSpc>
              <a:spcAft>
                <a:spcPts val="600"/>
              </a:spcAft>
              <a:buFont typeface="Arial" panose="020B0604020202020204" pitchFamily="34" charset="0"/>
              <a:buChar char="•"/>
            </a:pPr>
            <a:r>
              <a:rPr lang="en-US" sz="2400" b="1" dirty="0"/>
              <a:t>one word on each branch</a:t>
            </a:r>
          </a:p>
          <a:p>
            <a:pPr indent="-228600" algn="ctr">
              <a:lnSpc>
                <a:spcPct val="90000"/>
              </a:lnSpc>
              <a:spcAft>
                <a:spcPts val="600"/>
              </a:spcAft>
              <a:buFont typeface="Arial" panose="020B0604020202020204" pitchFamily="34" charset="0"/>
              <a:buChar char="•"/>
            </a:pPr>
            <a:r>
              <a:rPr lang="en-US" sz="2400" b="1" dirty="0"/>
              <a:t>organic shapes</a:t>
            </a:r>
          </a:p>
          <a:p>
            <a:pPr indent="-228600" algn="ctr">
              <a:lnSpc>
                <a:spcPct val="90000"/>
              </a:lnSpc>
              <a:spcAft>
                <a:spcPts val="600"/>
              </a:spcAft>
              <a:buFont typeface="Arial" panose="020B0604020202020204" pitchFamily="34" charset="0"/>
              <a:buChar char="•"/>
            </a:pPr>
            <a:endParaRPr lang="en-US" sz="2400" b="1" dirty="0"/>
          </a:p>
          <a:p>
            <a:pPr indent="-228600" algn="ctr">
              <a:lnSpc>
                <a:spcPct val="90000"/>
              </a:lnSpc>
              <a:spcAft>
                <a:spcPts val="600"/>
              </a:spcAft>
              <a:buFont typeface="Arial" panose="020B0604020202020204" pitchFamily="34" charset="0"/>
              <a:buChar char="•"/>
            </a:pPr>
            <a:endParaRPr lang="en-US" sz="2400" dirty="0"/>
          </a:p>
        </p:txBody>
      </p:sp>
      <p:pic>
        <p:nvPicPr>
          <p:cNvPr id="2" name="Afbeelding 1">
            <a:extLst>
              <a:ext uri="{FF2B5EF4-FFF2-40B4-BE49-F238E27FC236}">
                <a16:creationId xmlns:a16="http://schemas.microsoft.com/office/drawing/2014/main" id="{BADC1324-C501-47EE-854A-FB43F5539D1F}"/>
              </a:ext>
            </a:extLst>
          </p:cNvPr>
          <p:cNvPicPr>
            <a:picLocks noChangeAspect="1"/>
          </p:cNvPicPr>
          <p:nvPr/>
        </p:nvPicPr>
        <p:blipFill>
          <a:blip r:embed="rId2"/>
          <a:stretch>
            <a:fillRect/>
          </a:stretch>
        </p:blipFill>
        <p:spPr>
          <a:xfrm>
            <a:off x="1983656" y="2140744"/>
            <a:ext cx="6462259" cy="3635022"/>
          </a:xfrm>
          <a:prstGeom prst="rect">
            <a:avLst/>
          </a:prstGeom>
        </p:spPr>
      </p:pic>
    </p:spTree>
    <p:extLst>
      <p:ext uri="{BB962C8B-B14F-4D97-AF65-F5344CB8AC3E}">
        <p14:creationId xmlns:p14="http://schemas.microsoft.com/office/powerpoint/2010/main" val="4157271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hoek 12"/>
          <p:cNvSpPr/>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8: merge branches = classroom mind map</a:t>
            </a:r>
          </a:p>
        </p:txBody>
      </p:sp>
      <p:pic>
        <p:nvPicPr>
          <p:cNvPr id="2" name="Afbeelding 1">
            <a:extLst>
              <a:ext uri="{FF2B5EF4-FFF2-40B4-BE49-F238E27FC236}">
                <a16:creationId xmlns:a16="http://schemas.microsoft.com/office/drawing/2014/main" id="{F3BCF2C6-C24E-4CB8-97BB-1D95AEDBE624}"/>
              </a:ext>
            </a:extLst>
          </p:cNvPr>
          <p:cNvPicPr>
            <a:picLocks noChangeAspect="1"/>
          </p:cNvPicPr>
          <p:nvPr/>
        </p:nvPicPr>
        <p:blipFill>
          <a:blip r:embed="rId2"/>
          <a:stretch>
            <a:fillRect/>
          </a:stretch>
        </p:blipFill>
        <p:spPr>
          <a:xfrm>
            <a:off x="536222" y="2463807"/>
            <a:ext cx="9087555" cy="5111750"/>
          </a:xfrm>
          <a:prstGeom prst="rect">
            <a:avLst/>
          </a:prstGeom>
        </p:spPr>
      </p:pic>
    </p:spTree>
    <p:extLst>
      <p:ext uri="{BB962C8B-B14F-4D97-AF65-F5344CB8AC3E}">
        <p14:creationId xmlns:p14="http://schemas.microsoft.com/office/powerpoint/2010/main" val="1697513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dirty="0">
                <a:solidFill>
                  <a:schemeClr val="bg1"/>
                </a:solidFill>
                <a:latin typeface="+mj-lt"/>
                <a:ea typeface="+mj-ea"/>
                <a:cs typeface="+mj-cs"/>
              </a:rPr>
              <a:t>Option: Exploration of Classroom Mind Map</a:t>
            </a:r>
          </a:p>
        </p:txBody>
      </p:sp>
      <p:pic>
        <p:nvPicPr>
          <p:cNvPr id="2" name="Afbeelding 1">
            <a:extLst>
              <a:ext uri="{FF2B5EF4-FFF2-40B4-BE49-F238E27FC236}">
                <a16:creationId xmlns:a16="http://schemas.microsoft.com/office/drawing/2014/main" id="{BAB8D86A-9E6A-4925-805F-D03260FF8F3A}"/>
              </a:ext>
            </a:extLst>
          </p:cNvPr>
          <p:cNvPicPr>
            <a:picLocks noChangeAspect="1"/>
          </p:cNvPicPr>
          <p:nvPr/>
        </p:nvPicPr>
        <p:blipFill>
          <a:blip r:embed="rId2"/>
          <a:stretch>
            <a:fillRect/>
          </a:stretch>
        </p:blipFill>
        <p:spPr>
          <a:xfrm>
            <a:off x="536222" y="2770511"/>
            <a:ext cx="9087555" cy="4498341"/>
          </a:xfrm>
          <a:prstGeom prst="rect">
            <a:avLst/>
          </a:prstGeom>
        </p:spPr>
      </p:pic>
    </p:spTree>
    <p:extLst>
      <p:ext uri="{BB962C8B-B14F-4D97-AF65-F5344CB8AC3E}">
        <p14:creationId xmlns:p14="http://schemas.microsoft.com/office/powerpoint/2010/main" val="3456970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dirty="0">
                <a:solidFill>
                  <a:schemeClr val="bg1"/>
                </a:solidFill>
                <a:latin typeface="+mj-lt"/>
                <a:ea typeface="+mj-ea"/>
                <a:cs typeface="+mj-cs"/>
              </a:rPr>
              <a:t>Option: Individual prior knowledge</a:t>
            </a:r>
          </a:p>
        </p:txBody>
      </p:sp>
      <p:pic>
        <p:nvPicPr>
          <p:cNvPr id="2" name="Afbeelding 1">
            <a:extLst>
              <a:ext uri="{FF2B5EF4-FFF2-40B4-BE49-F238E27FC236}">
                <a16:creationId xmlns:a16="http://schemas.microsoft.com/office/drawing/2014/main" id="{EC0259A0-C3A0-4FFD-93DB-410671E44DEA}"/>
              </a:ext>
            </a:extLst>
          </p:cNvPr>
          <p:cNvPicPr>
            <a:picLocks noChangeAspect="1"/>
          </p:cNvPicPr>
          <p:nvPr/>
        </p:nvPicPr>
        <p:blipFill>
          <a:blip r:embed="rId2"/>
          <a:stretch>
            <a:fillRect/>
          </a:stretch>
        </p:blipFill>
        <p:spPr>
          <a:xfrm>
            <a:off x="536222" y="2463807"/>
            <a:ext cx="9087555" cy="5111750"/>
          </a:xfrm>
          <a:prstGeom prst="rect">
            <a:avLst/>
          </a:prstGeom>
        </p:spPr>
      </p:pic>
      <p:sp>
        <p:nvSpPr>
          <p:cNvPr id="10" name="TextBox 9"/>
          <p:cNvSpPr txBox="1"/>
          <p:nvPr/>
        </p:nvSpPr>
        <p:spPr>
          <a:xfrm>
            <a:off x="2991768" y="7742701"/>
            <a:ext cx="5087584" cy="497011"/>
          </a:xfrm>
          <a:prstGeom prst="rect">
            <a:avLst/>
          </a:prstGeom>
          <a:noFill/>
        </p:spPr>
        <p:txBody>
          <a:bodyPr vert="horz" wrap="square" lIns="85740" tIns="42870" rIns="85740" bIns="42870" rtlCol="0">
            <a:spAutoFit/>
          </a:bodyPr>
          <a:lstStyle/>
          <a:p>
            <a:pPr>
              <a:spcAft>
                <a:spcPts val="600"/>
              </a:spcAft>
            </a:pPr>
            <a:r>
              <a:rPr lang="nl-NL" sz="2667" i="1" dirty="0">
                <a:latin typeface="Arial - 28"/>
              </a:rPr>
              <a:t>pre test student mind map</a:t>
            </a:r>
            <a:endParaRPr lang="nl-NL" sz="2222" i="1" dirty="0">
              <a:solidFill>
                <a:srgbClr val="000000"/>
              </a:solidFill>
              <a:latin typeface="Calibri - 26"/>
            </a:endParaRPr>
          </a:p>
        </p:txBody>
      </p:sp>
    </p:spTree>
    <p:extLst>
      <p:ext uri="{BB962C8B-B14F-4D97-AF65-F5344CB8AC3E}">
        <p14:creationId xmlns:p14="http://schemas.microsoft.com/office/powerpoint/2010/main" val="2089801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dirty="0">
                <a:solidFill>
                  <a:schemeClr val="bg1"/>
                </a:solidFill>
                <a:latin typeface="+mj-lt"/>
                <a:ea typeface="+mj-ea"/>
                <a:cs typeface="+mj-cs"/>
              </a:rPr>
              <a:t>Option: compare prior knowledge</a:t>
            </a:r>
          </a:p>
        </p:txBody>
      </p:sp>
      <p:pic>
        <p:nvPicPr>
          <p:cNvPr id="3" name="Afbeelding 2">
            <a:extLst>
              <a:ext uri="{FF2B5EF4-FFF2-40B4-BE49-F238E27FC236}">
                <a16:creationId xmlns:a16="http://schemas.microsoft.com/office/drawing/2014/main" id="{623B4D74-B653-40BA-84F3-17F27DF6ABF3}"/>
              </a:ext>
            </a:extLst>
          </p:cNvPr>
          <p:cNvPicPr>
            <a:picLocks noChangeAspect="1"/>
          </p:cNvPicPr>
          <p:nvPr/>
        </p:nvPicPr>
        <p:blipFill>
          <a:blip r:embed="rId2"/>
          <a:stretch>
            <a:fillRect/>
          </a:stretch>
        </p:blipFill>
        <p:spPr>
          <a:xfrm>
            <a:off x="1911648" y="2356768"/>
            <a:ext cx="6968332" cy="5261304"/>
          </a:xfrm>
          <a:prstGeom prst="rect">
            <a:avLst/>
          </a:prstGeom>
        </p:spPr>
      </p:pic>
    </p:spTree>
    <p:extLst>
      <p:ext uri="{BB962C8B-B14F-4D97-AF65-F5344CB8AC3E}">
        <p14:creationId xmlns:p14="http://schemas.microsoft.com/office/powerpoint/2010/main" val="3407355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5504" y="1636688"/>
            <a:ext cx="237566" cy="646331"/>
          </a:xfrm>
          <a:prstGeom prst="rect">
            <a:avLst/>
          </a:prstGeom>
          <a:noFill/>
        </p:spPr>
        <p:txBody>
          <a:bodyPr wrap="none" rtlCol="0">
            <a:spAutoFit/>
          </a:bodyPr>
          <a:lstStyle/>
          <a:p>
            <a:r>
              <a:rPr lang="en-US" dirty="0"/>
              <a:t> </a:t>
            </a:r>
            <a:endParaRPr lang="nl-NL" dirty="0"/>
          </a:p>
          <a:p>
            <a:endParaRPr lang="nl-NL" dirty="0"/>
          </a:p>
        </p:txBody>
      </p:sp>
      <p:pic>
        <p:nvPicPr>
          <p:cNvPr id="5122" name="Picture 2" descr="https://encrypted-tbn0.gstatic.com/images?q=tbn:ANd9GcTnEtuRfSzkkpG-UzHpU08Dz5QVVOfLYaLLivR3tjgaYaJMOcCj">
            <a:hlinkClick r:id="rId2"/>
          </p:cNvPr>
          <p:cNvPicPr>
            <a:picLocks noChangeAspect="1" noChangeArrowheads="1"/>
          </p:cNvPicPr>
          <p:nvPr/>
        </p:nvPicPr>
        <p:blipFill>
          <a:blip r:embed="rId3" cstate="print"/>
          <a:srcRect t="6780" b="3390"/>
          <a:stretch>
            <a:fillRect/>
          </a:stretch>
        </p:blipFill>
        <p:spPr bwMode="auto">
          <a:xfrm>
            <a:off x="471488" y="3148856"/>
            <a:ext cx="4287912" cy="3816424"/>
          </a:xfrm>
          <a:prstGeom prst="rect">
            <a:avLst/>
          </a:prstGeom>
          <a:noFill/>
        </p:spPr>
      </p:pic>
      <p:pic>
        <p:nvPicPr>
          <p:cNvPr id="11" name="Picture 10" descr="imagesCAEZZRON.jpg"/>
          <p:cNvPicPr>
            <a:picLocks/>
          </p:cNvPicPr>
          <p:nvPr/>
        </p:nvPicPr>
        <p:blipFill>
          <a:blip r:embed="rId4" cstate="print"/>
          <a:srcRect b="5262"/>
          <a:stretch>
            <a:fillRect/>
          </a:stretch>
        </p:blipFill>
        <p:spPr>
          <a:xfrm>
            <a:off x="4791968" y="3076848"/>
            <a:ext cx="5011266" cy="3672408"/>
          </a:xfrm>
          <a:prstGeom prst="rect">
            <a:avLst/>
          </a:prstGeom>
          <a:solidFill>
            <a:scrgbClr r="0" g="0" b="0">
              <a:alpha val="0"/>
            </a:scrgbClr>
          </a:solidFill>
        </p:spPr>
      </p:pic>
      <p:sp>
        <p:nvSpPr>
          <p:cNvPr id="2" name="Rechthoek 1"/>
          <p:cNvSpPr/>
          <p:nvPr/>
        </p:nvSpPr>
        <p:spPr>
          <a:xfrm>
            <a:off x="853070" y="1132632"/>
            <a:ext cx="8568952" cy="1200329"/>
          </a:xfrm>
          <a:prstGeom prst="rect">
            <a:avLst/>
          </a:prstGeom>
        </p:spPr>
        <p:txBody>
          <a:bodyPr wrap="square">
            <a:spAutoFit/>
          </a:bodyPr>
          <a:lstStyle/>
          <a:p>
            <a:pPr algn="ctr"/>
            <a:r>
              <a:rPr lang="nl-NL" sz="3600" dirty="0">
                <a:solidFill>
                  <a:srgbClr val="0000FF"/>
                </a:solidFill>
                <a:latin typeface="Calibri - 36"/>
              </a:rPr>
              <a:t>But…</a:t>
            </a:r>
            <a:r>
              <a:rPr lang="nl-NL" sz="3600" dirty="0" err="1">
                <a:solidFill>
                  <a:srgbClr val="0000FF"/>
                </a:solidFill>
                <a:latin typeface="Calibri - 36"/>
              </a:rPr>
              <a:t>What</a:t>
            </a:r>
            <a:r>
              <a:rPr lang="nl-NL" sz="3600" dirty="0">
                <a:solidFill>
                  <a:srgbClr val="0000FF"/>
                </a:solidFill>
                <a:latin typeface="Calibri - 36"/>
              </a:rPr>
              <a:t> </a:t>
            </a:r>
            <a:r>
              <a:rPr lang="nl-NL" sz="3600" dirty="0" err="1">
                <a:solidFill>
                  <a:srgbClr val="0000FF"/>
                </a:solidFill>
                <a:latin typeface="Calibri - 36"/>
              </a:rPr>
              <a:t>about</a:t>
            </a:r>
            <a:r>
              <a:rPr lang="nl-NL" sz="3600" dirty="0">
                <a:solidFill>
                  <a:srgbClr val="0000FF"/>
                </a:solidFill>
                <a:latin typeface="Calibri - 36"/>
              </a:rPr>
              <a:t> </a:t>
            </a:r>
            <a:r>
              <a:rPr lang="nl-NL" sz="3600" dirty="0" err="1">
                <a:solidFill>
                  <a:srgbClr val="0000FF"/>
                </a:solidFill>
                <a:latin typeface="Calibri - 36"/>
              </a:rPr>
              <a:t>the</a:t>
            </a:r>
            <a:r>
              <a:rPr lang="nl-NL" sz="3600" dirty="0">
                <a:solidFill>
                  <a:srgbClr val="0000FF"/>
                </a:solidFill>
                <a:latin typeface="Calibri - 36"/>
              </a:rPr>
              <a:t> </a:t>
            </a:r>
            <a:r>
              <a:rPr lang="nl-NL" sz="3600" dirty="0" err="1">
                <a:solidFill>
                  <a:srgbClr val="0000FF"/>
                </a:solidFill>
                <a:latin typeface="Calibri - 36"/>
              </a:rPr>
              <a:t>students</a:t>
            </a:r>
            <a:r>
              <a:rPr lang="nl-NL" sz="3600" dirty="0">
                <a:solidFill>
                  <a:srgbClr val="0000FF"/>
                </a:solidFill>
                <a:latin typeface="Calibri - 36"/>
              </a:rPr>
              <a:t>’ </a:t>
            </a:r>
            <a:r>
              <a:rPr lang="nl-NL" sz="3600" dirty="0" err="1">
                <a:solidFill>
                  <a:srgbClr val="0000FF"/>
                </a:solidFill>
                <a:latin typeface="Calibri - 36"/>
              </a:rPr>
              <a:t>questions</a:t>
            </a:r>
            <a:r>
              <a:rPr lang="nl-NL" sz="3600" dirty="0">
                <a:solidFill>
                  <a:srgbClr val="0000FF"/>
                </a:solidFill>
                <a:latin typeface="Calibri - 36"/>
              </a:rPr>
              <a:t>?</a:t>
            </a:r>
          </a:p>
        </p:txBody>
      </p:sp>
    </p:spTree>
    <p:extLst>
      <p:ext uri="{BB962C8B-B14F-4D97-AF65-F5344CB8AC3E}">
        <p14:creationId xmlns:p14="http://schemas.microsoft.com/office/powerpoint/2010/main" val="4083459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356012"/>
            <a:ext cx="9144000" cy="1481667"/>
          </a:xfrm>
        </p:spPr>
        <p:txBody>
          <a:bodyPr/>
          <a:lstStyle/>
          <a:p>
            <a:r>
              <a:rPr lang="nl-NL"/>
              <a:t>Prompt wonderment?</a:t>
            </a:r>
            <a:endParaRPr lang="nl-NL" dirty="0"/>
          </a:p>
        </p:txBody>
      </p:sp>
      <p:sp>
        <p:nvSpPr>
          <p:cNvPr id="3" name="Tijdelijke aanduiding voor inhoud 2"/>
          <p:cNvSpPr>
            <a:spLocks noGrp="1"/>
          </p:cNvSpPr>
          <p:nvPr>
            <p:ph idx="1"/>
          </p:nvPr>
        </p:nvSpPr>
        <p:spPr>
          <a:xfrm>
            <a:off x="508000" y="2074335"/>
            <a:ext cx="9144000" cy="5866989"/>
          </a:xfrm>
        </p:spPr>
        <p:txBody>
          <a:bodyPr/>
          <a:lstStyle/>
          <a:p>
            <a:r>
              <a:rPr lang="nl-NL"/>
              <a:t>information gap</a:t>
            </a:r>
          </a:p>
          <a:p>
            <a:pPr lvl="1"/>
            <a:r>
              <a:rPr lang="nl-NL"/>
              <a:t>become aware not to know</a:t>
            </a:r>
            <a:br>
              <a:rPr lang="nl-NL"/>
            </a:br>
            <a:r>
              <a:rPr lang="nl-NL"/>
              <a:t>(prior knowledge)</a:t>
            </a:r>
          </a:p>
          <a:p>
            <a:pPr lvl="1"/>
            <a:r>
              <a:rPr lang="nl-NL"/>
              <a:t>want to know</a:t>
            </a:r>
            <a:br>
              <a:rPr lang="nl-NL"/>
            </a:br>
            <a:r>
              <a:rPr lang="nl-NL"/>
              <a:t>(curiosity + identification)</a:t>
            </a:r>
          </a:p>
          <a:p>
            <a:pPr lvl="1"/>
            <a:r>
              <a:rPr lang="nl-NL"/>
              <a:t>confident to bridge the gap</a:t>
            </a:r>
            <a:br>
              <a:rPr lang="nl-NL"/>
            </a:br>
            <a:r>
              <a:rPr lang="nl-NL"/>
              <a:t>(competence &amp; autonomy)</a:t>
            </a:r>
          </a:p>
          <a:p>
            <a:endParaRPr lang="nl-NL" dirty="0"/>
          </a:p>
        </p:txBody>
      </p:sp>
      <p:pic>
        <p:nvPicPr>
          <p:cNvPr id="4" name="Afbeelding 3"/>
          <p:cNvPicPr>
            <a:picLocks noChangeAspect="1"/>
          </p:cNvPicPr>
          <p:nvPr/>
        </p:nvPicPr>
        <p:blipFill>
          <a:blip r:embed="rId2"/>
          <a:stretch>
            <a:fillRect/>
          </a:stretch>
        </p:blipFill>
        <p:spPr>
          <a:xfrm>
            <a:off x="5418667" y="2500784"/>
            <a:ext cx="4233333" cy="2825750"/>
          </a:xfrm>
          <a:prstGeom prst="rect">
            <a:avLst/>
          </a:prstGeom>
        </p:spPr>
      </p:pic>
    </p:spTree>
    <p:extLst>
      <p:ext uri="{BB962C8B-B14F-4D97-AF65-F5344CB8AC3E}">
        <p14:creationId xmlns:p14="http://schemas.microsoft.com/office/powerpoint/2010/main" val="400669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b="47427"/>
          <a:stretch/>
        </p:blipFill>
        <p:spPr>
          <a:xfrm>
            <a:off x="488425" y="1924720"/>
            <a:ext cx="9472488" cy="2742883"/>
          </a:xfrm>
          <a:prstGeom prst="rect">
            <a:avLst/>
          </a:prstGeom>
        </p:spPr>
      </p:pic>
      <p:sp>
        <p:nvSpPr>
          <p:cNvPr id="3" name="Rectangle 18"/>
          <p:cNvSpPr/>
          <p:nvPr/>
        </p:nvSpPr>
        <p:spPr>
          <a:xfrm>
            <a:off x="2772051" y="479093"/>
            <a:ext cx="5658729" cy="769441"/>
          </a:xfrm>
          <a:prstGeom prst="rect">
            <a:avLst/>
          </a:prstGeom>
        </p:spPr>
        <p:txBody>
          <a:bodyPr wrap="none">
            <a:spAutoFit/>
          </a:bodyPr>
          <a:lstStyle/>
          <a:p>
            <a:r>
              <a:rPr lang="nl-NL" sz="4400" dirty="0">
                <a:latin typeface="+mj-lt"/>
                <a:ea typeface="+mj-ea"/>
                <a:cs typeface="+mj-cs"/>
              </a:rPr>
              <a:t>Practical </a:t>
            </a:r>
            <a:r>
              <a:rPr lang="nl-NL" sz="4400" dirty="0" err="1">
                <a:latin typeface="+mj-lt"/>
                <a:ea typeface="+mj-ea"/>
                <a:cs typeface="+mj-cs"/>
              </a:rPr>
              <a:t>Experience</a:t>
            </a:r>
            <a:r>
              <a:rPr lang="nl-NL" sz="4400" dirty="0">
                <a:latin typeface="+mj-lt"/>
                <a:ea typeface="+mj-ea"/>
                <a:cs typeface="+mj-cs"/>
              </a:rPr>
              <a:t> (II) </a:t>
            </a:r>
          </a:p>
        </p:txBody>
      </p:sp>
      <p:sp>
        <p:nvSpPr>
          <p:cNvPr id="4" name="Rechthoek 3"/>
          <p:cNvSpPr/>
          <p:nvPr/>
        </p:nvSpPr>
        <p:spPr>
          <a:xfrm>
            <a:off x="471488" y="1924720"/>
            <a:ext cx="1656184"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4172084" y="1891983"/>
            <a:ext cx="1916028"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3845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555039" y="1689242"/>
            <a:ext cx="3053386" cy="2140181"/>
            <a:chOff x="1689100" y="1638300"/>
            <a:chExt cx="6515100" cy="4946306"/>
          </a:xfrm>
        </p:grpSpPr>
        <p:pic>
          <p:nvPicPr>
            <p:cNvPr id="14" name="Picture 13" descr="MSOfficePNG(1).png"/>
            <p:cNvPicPr>
              <a:picLocks/>
            </p:cNvPicPr>
            <p:nvPr/>
          </p:nvPicPr>
          <p:blipFill>
            <a:blip r:embed="rId3" cstate="print"/>
            <a:stretch>
              <a:fillRect/>
            </a:stretch>
          </p:blipFill>
          <p:spPr>
            <a:xfrm>
              <a:off x="2543810" y="2779014"/>
              <a:ext cx="4422775" cy="3214116"/>
            </a:xfrm>
            <a:prstGeom prst="rect">
              <a:avLst/>
            </a:prstGeom>
            <a:solidFill>
              <a:scrgbClr r="0" g="0" b="0">
                <a:alpha val="0"/>
              </a:scrgbClr>
            </a:solidFill>
          </p:spPr>
        </p:pic>
        <p:sp>
          <p:nvSpPr>
            <p:cNvPr id="15" name="TextBox 14"/>
            <p:cNvSpPr txBox="1"/>
            <p:nvPr/>
          </p:nvSpPr>
          <p:spPr>
            <a:xfrm>
              <a:off x="2108201" y="1638300"/>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16" name="TextBox 15"/>
            <p:cNvSpPr txBox="1"/>
            <p:nvPr/>
          </p:nvSpPr>
          <p:spPr>
            <a:xfrm>
              <a:off x="2197098" y="2260601"/>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17" name="TextBox 16"/>
            <p:cNvSpPr txBox="1"/>
            <p:nvPr/>
          </p:nvSpPr>
          <p:spPr>
            <a:xfrm>
              <a:off x="1790702" y="3441700"/>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18" name="TextBox 17"/>
            <p:cNvSpPr txBox="1"/>
            <p:nvPr/>
          </p:nvSpPr>
          <p:spPr>
            <a:xfrm>
              <a:off x="2501899" y="2997199"/>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19" name="TextBox 18"/>
            <p:cNvSpPr txBox="1"/>
            <p:nvPr/>
          </p:nvSpPr>
          <p:spPr>
            <a:xfrm>
              <a:off x="2298702" y="4952997"/>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0" name="TextBox 19"/>
            <p:cNvSpPr txBox="1"/>
            <p:nvPr/>
          </p:nvSpPr>
          <p:spPr>
            <a:xfrm>
              <a:off x="6553199" y="2692400"/>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1" name="TextBox 20"/>
            <p:cNvSpPr txBox="1"/>
            <p:nvPr/>
          </p:nvSpPr>
          <p:spPr>
            <a:xfrm>
              <a:off x="7023100" y="2501898"/>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2" name="TextBox 21"/>
            <p:cNvSpPr txBox="1"/>
            <p:nvPr/>
          </p:nvSpPr>
          <p:spPr>
            <a:xfrm>
              <a:off x="6832600" y="3302002"/>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3" name="TextBox 22"/>
            <p:cNvSpPr txBox="1"/>
            <p:nvPr/>
          </p:nvSpPr>
          <p:spPr>
            <a:xfrm>
              <a:off x="7239001" y="3111500"/>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4" name="TextBox 23"/>
            <p:cNvSpPr txBox="1"/>
            <p:nvPr/>
          </p:nvSpPr>
          <p:spPr>
            <a:xfrm>
              <a:off x="6197600" y="2971797"/>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5" name="TextBox 24"/>
            <p:cNvSpPr txBox="1"/>
            <p:nvPr/>
          </p:nvSpPr>
          <p:spPr>
            <a:xfrm>
              <a:off x="2755901" y="4965699"/>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6" name="TextBox 25"/>
            <p:cNvSpPr txBox="1"/>
            <p:nvPr/>
          </p:nvSpPr>
          <p:spPr>
            <a:xfrm>
              <a:off x="3213099" y="5753101"/>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7" name="TextBox 26"/>
            <p:cNvSpPr txBox="1"/>
            <p:nvPr/>
          </p:nvSpPr>
          <p:spPr>
            <a:xfrm>
              <a:off x="2247902" y="5499099"/>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8" name="TextBox 27"/>
            <p:cNvSpPr txBox="1"/>
            <p:nvPr/>
          </p:nvSpPr>
          <p:spPr>
            <a:xfrm>
              <a:off x="2794001" y="5753101"/>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9" name="TextBox 28"/>
            <p:cNvSpPr txBox="1"/>
            <p:nvPr/>
          </p:nvSpPr>
          <p:spPr>
            <a:xfrm>
              <a:off x="6604001" y="5219698"/>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30" name="TextBox 29"/>
            <p:cNvSpPr txBox="1"/>
            <p:nvPr/>
          </p:nvSpPr>
          <p:spPr>
            <a:xfrm>
              <a:off x="7200901" y="4673598"/>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35" name="TextBox 34"/>
            <p:cNvSpPr txBox="1"/>
            <p:nvPr/>
          </p:nvSpPr>
          <p:spPr>
            <a:xfrm>
              <a:off x="7162799" y="5181601"/>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36" name="TextBox 35"/>
            <p:cNvSpPr txBox="1"/>
            <p:nvPr/>
          </p:nvSpPr>
          <p:spPr>
            <a:xfrm>
              <a:off x="6807200" y="4394199"/>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37" name="TextBox 36"/>
            <p:cNvSpPr txBox="1"/>
            <p:nvPr/>
          </p:nvSpPr>
          <p:spPr>
            <a:xfrm>
              <a:off x="6769100" y="5727701"/>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38" name="TextBox 37"/>
            <p:cNvSpPr txBox="1"/>
            <p:nvPr/>
          </p:nvSpPr>
          <p:spPr>
            <a:xfrm>
              <a:off x="2781299" y="2082799"/>
              <a:ext cx="965199" cy="831505"/>
            </a:xfrm>
            <a:prstGeom prst="rect">
              <a:avLst/>
            </a:prstGeom>
            <a:noFill/>
          </p:spPr>
          <p:txBody>
            <a:bodyPr vert="horz" rtlCol="0">
              <a:spAutoFit/>
            </a:bodyPr>
            <a:lstStyle/>
            <a:p>
              <a:r>
                <a:rPr lang="nl-NL" sz="1738">
                  <a:solidFill>
                    <a:srgbClr val="0000FF"/>
                  </a:solidFill>
                  <a:latin typeface="Comic Sans MS - 36"/>
                </a:rPr>
                <a:t>?</a:t>
              </a:r>
            </a:p>
          </p:txBody>
        </p:sp>
        <p:cxnSp>
          <p:nvCxnSpPr>
            <p:cNvPr id="39" name="Straight Connector 38"/>
            <p:cNvCxnSpPr/>
            <p:nvPr/>
          </p:nvCxnSpPr>
          <p:spPr>
            <a:xfrm>
              <a:off x="3080385" y="2595117"/>
              <a:ext cx="374904" cy="3603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58414" y="2800985"/>
              <a:ext cx="1279145" cy="698373"/>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462783" y="2021713"/>
              <a:ext cx="1720343" cy="108800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845054" y="3433190"/>
              <a:ext cx="455803" cy="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198116" y="3727322"/>
              <a:ext cx="659384" cy="13347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131305" y="3389121"/>
              <a:ext cx="191135" cy="55867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6594475" y="3359658"/>
              <a:ext cx="117602" cy="4631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719443" y="3161157"/>
              <a:ext cx="448437" cy="6249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770878" y="3830192"/>
              <a:ext cx="198501" cy="882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6417945" y="3697859"/>
              <a:ext cx="948436" cy="44843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617216" y="4999101"/>
              <a:ext cx="874775" cy="16179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094989" y="5182870"/>
              <a:ext cx="551434" cy="1397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690748" y="5628766"/>
              <a:ext cx="529337" cy="1837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131820" y="5672963"/>
              <a:ext cx="544068" cy="34544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580257" y="5386196"/>
              <a:ext cx="257302" cy="7131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6822313" y="4812791"/>
              <a:ext cx="169164" cy="808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741414" y="5055361"/>
              <a:ext cx="669036" cy="95631"/>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6476872" y="5305297"/>
              <a:ext cx="316104" cy="3602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6807581" y="5364098"/>
              <a:ext cx="393319" cy="135002"/>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513576" y="5555234"/>
              <a:ext cx="345567" cy="65430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032001" y="3835397"/>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66" name="TextBox 65"/>
            <p:cNvSpPr txBox="1"/>
            <p:nvPr/>
          </p:nvSpPr>
          <p:spPr>
            <a:xfrm>
              <a:off x="1689100" y="4356100"/>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67" name="TextBox 66"/>
            <p:cNvSpPr txBox="1"/>
            <p:nvPr/>
          </p:nvSpPr>
          <p:spPr>
            <a:xfrm>
              <a:off x="2171701" y="4406902"/>
              <a:ext cx="965199" cy="831505"/>
            </a:xfrm>
            <a:prstGeom prst="rect">
              <a:avLst/>
            </a:prstGeom>
            <a:noFill/>
          </p:spPr>
          <p:txBody>
            <a:bodyPr vert="horz" rtlCol="0">
              <a:spAutoFit/>
            </a:bodyPr>
            <a:lstStyle/>
            <a:p>
              <a:r>
                <a:rPr lang="nl-NL" sz="1738">
                  <a:solidFill>
                    <a:srgbClr val="0000FF"/>
                  </a:solidFill>
                  <a:latin typeface="Comic Sans MS - 36"/>
                </a:rPr>
                <a:t>?</a:t>
              </a:r>
            </a:p>
          </p:txBody>
        </p:sp>
        <p:cxnSp>
          <p:nvCxnSpPr>
            <p:cNvPr id="68" name="Straight Connector 67"/>
            <p:cNvCxnSpPr/>
            <p:nvPr/>
          </p:nvCxnSpPr>
          <p:spPr>
            <a:xfrm flipV="1">
              <a:off x="2374645" y="4062857"/>
              <a:ext cx="426340" cy="17652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514219" y="4393691"/>
              <a:ext cx="838200" cy="26466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1999614" y="4209922"/>
              <a:ext cx="1021969" cy="4337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85" name="Group 6"/>
          <p:cNvGrpSpPr/>
          <p:nvPr/>
        </p:nvGrpSpPr>
        <p:grpSpPr>
          <a:xfrm>
            <a:off x="5863242" y="4072948"/>
            <a:ext cx="2745183" cy="1819817"/>
            <a:chOff x="741861" y="2091464"/>
            <a:chExt cx="9871999" cy="5510182"/>
          </a:xfrm>
        </p:grpSpPr>
        <p:grpSp>
          <p:nvGrpSpPr>
            <p:cNvPr id="86" name="Group 12"/>
            <p:cNvGrpSpPr/>
            <p:nvPr/>
          </p:nvGrpSpPr>
          <p:grpSpPr>
            <a:xfrm>
              <a:off x="2590345" y="2235369"/>
              <a:ext cx="6515100" cy="5366277"/>
              <a:chOff x="1689100" y="1638300"/>
              <a:chExt cx="6515100" cy="5366277"/>
            </a:xfrm>
          </p:grpSpPr>
          <p:pic>
            <p:nvPicPr>
              <p:cNvPr id="92" name="Picture 13" descr="MSOfficePNG(1).png"/>
              <p:cNvPicPr>
                <a:picLocks/>
              </p:cNvPicPr>
              <p:nvPr/>
            </p:nvPicPr>
            <p:blipFill>
              <a:blip r:embed="rId3" cstate="print"/>
              <a:stretch>
                <a:fillRect/>
              </a:stretch>
            </p:blipFill>
            <p:spPr>
              <a:xfrm>
                <a:off x="2543810" y="2779014"/>
                <a:ext cx="4422775" cy="3214116"/>
              </a:xfrm>
              <a:prstGeom prst="rect">
                <a:avLst/>
              </a:prstGeom>
              <a:solidFill>
                <a:scrgbClr r="0" g="0" b="0">
                  <a:alpha val="0"/>
                </a:scrgbClr>
              </a:solidFill>
            </p:spPr>
          </p:pic>
          <p:sp>
            <p:nvSpPr>
              <p:cNvPr id="93" name="TextBox 14"/>
              <p:cNvSpPr txBox="1"/>
              <p:nvPr/>
            </p:nvSpPr>
            <p:spPr>
              <a:xfrm>
                <a:off x="2108199" y="1638300"/>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4" name="TextBox 15"/>
              <p:cNvSpPr txBox="1"/>
              <p:nvPr/>
            </p:nvSpPr>
            <p:spPr>
              <a:xfrm>
                <a:off x="2197098" y="2260598"/>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5" name="TextBox 16"/>
              <p:cNvSpPr txBox="1"/>
              <p:nvPr/>
            </p:nvSpPr>
            <p:spPr>
              <a:xfrm>
                <a:off x="1790698" y="34417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6" name="TextBox 17"/>
              <p:cNvSpPr txBox="1"/>
              <p:nvPr/>
            </p:nvSpPr>
            <p:spPr>
              <a:xfrm>
                <a:off x="2501898" y="2997196"/>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7" name="TextBox 18"/>
              <p:cNvSpPr txBox="1"/>
              <p:nvPr/>
            </p:nvSpPr>
            <p:spPr>
              <a:xfrm>
                <a:off x="2298699" y="4952999"/>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8" name="TextBox 19"/>
              <p:cNvSpPr txBox="1"/>
              <p:nvPr/>
            </p:nvSpPr>
            <p:spPr>
              <a:xfrm>
                <a:off x="6553197" y="26924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9" name="TextBox 20"/>
              <p:cNvSpPr txBox="1"/>
              <p:nvPr/>
            </p:nvSpPr>
            <p:spPr>
              <a:xfrm>
                <a:off x="7023098" y="2501896"/>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0" name="TextBox 21"/>
              <p:cNvSpPr txBox="1"/>
              <p:nvPr/>
            </p:nvSpPr>
            <p:spPr>
              <a:xfrm>
                <a:off x="6832598" y="33020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1" name="TextBox 22"/>
              <p:cNvSpPr txBox="1"/>
              <p:nvPr/>
            </p:nvSpPr>
            <p:spPr>
              <a:xfrm>
                <a:off x="7238999" y="3111499"/>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2" name="TextBox 23"/>
              <p:cNvSpPr txBox="1"/>
              <p:nvPr/>
            </p:nvSpPr>
            <p:spPr>
              <a:xfrm>
                <a:off x="6197599" y="29718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3" name="TextBox 24"/>
              <p:cNvSpPr txBox="1"/>
              <p:nvPr/>
            </p:nvSpPr>
            <p:spPr>
              <a:xfrm>
                <a:off x="2755899" y="49657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4" name="TextBox 25"/>
              <p:cNvSpPr txBox="1"/>
              <p:nvPr/>
            </p:nvSpPr>
            <p:spPr>
              <a:xfrm>
                <a:off x="3213102" y="57531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5" name="TextBox 26"/>
              <p:cNvSpPr txBox="1"/>
              <p:nvPr/>
            </p:nvSpPr>
            <p:spPr>
              <a:xfrm>
                <a:off x="2247901" y="5499098"/>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6" name="TextBox 27"/>
              <p:cNvSpPr txBox="1"/>
              <p:nvPr/>
            </p:nvSpPr>
            <p:spPr>
              <a:xfrm>
                <a:off x="2794000" y="57531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7" name="TextBox 28"/>
              <p:cNvSpPr txBox="1"/>
              <p:nvPr/>
            </p:nvSpPr>
            <p:spPr>
              <a:xfrm>
                <a:off x="6604000" y="5219698"/>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8" name="TextBox 29"/>
              <p:cNvSpPr txBox="1"/>
              <p:nvPr/>
            </p:nvSpPr>
            <p:spPr>
              <a:xfrm>
                <a:off x="7200901" y="4673602"/>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9" name="TextBox 34"/>
              <p:cNvSpPr txBox="1"/>
              <p:nvPr/>
            </p:nvSpPr>
            <p:spPr>
              <a:xfrm>
                <a:off x="7162800" y="5181598"/>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10" name="TextBox 35"/>
              <p:cNvSpPr txBox="1"/>
              <p:nvPr/>
            </p:nvSpPr>
            <p:spPr>
              <a:xfrm>
                <a:off x="6807202" y="4394199"/>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11" name="TextBox 36"/>
              <p:cNvSpPr txBox="1"/>
              <p:nvPr/>
            </p:nvSpPr>
            <p:spPr>
              <a:xfrm>
                <a:off x="6769097" y="5727700"/>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12" name="TextBox 37"/>
              <p:cNvSpPr txBox="1"/>
              <p:nvPr/>
            </p:nvSpPr>
            <p:spPr>
              <a:xfrm>
                <a:off x="2781298" y="2082798"/>
                <a:ext cx="965201" cy="1251476"/>
              </a:xfrm>
              <a:prstGeom prst="rect">
                <a:avLst/>
              </a:prstGeom>
              <a:noFill/>
            </p:spPr>
            <p:txBody>
              <a:bodyPr vert="horz" rtlCol="0">
                <a:spAutoFit/>
              </a:bodyPr>
              <a:lstStyle/>
              <a:p>
                <a:r>
                  <a:rPr lang="nl-NL" sz="2086">
                    <a:solidFill>
                      <a:srgbClr val="0000FF"/>
                    </a:solidFill>
                    <a:latin typeface="Comic Sans MS - 36"/>
                  </a:rPr>
                  <a:t>?</a:t>
                </a:r>
              </a:p>
            </p:txBody>
          </p:sp>
          <p:cxnSp>
            <p:nvCxnSpPr>
              <p:cNvPr id="113" name="Straight Connector 38"/>
              <p:cNvCxnSpPr/>
              <p:nvPr/>
            </p:nvCxnSpPr>
            <p:spPr>
              <a:xfrm>
                <a:off x="3080385" y="2595117"/>
                <a:ext cx="374904" cy="3603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4" name="Straight Connector 39"/>
              <p:cNvCxnSpPr/>
              <p:nvPr/>
            </p:nvCxnSpPr>
            <p:spPr>
              <a:xfrm>
                <a:off x="2558414" y="2800985"/>
                <a:ext cx="1279145" cy="698373"/>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5" name="Straight Connector 40"/>
              <p:cNvCxnSpPr/>
              <p:nvPr/>
            </p:nvCxnSpPr>
            <p:spPr>
              <a:xfrm>
                <a:off x="2462783" y="2021713"/>
                <a:ext cx="1720343" cy="108800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6" name="Straight Connector 41"/>
              <p:cNvCxnSpPr/>
              <p:nvPr/>
            </p:nvCxnSpPr>
            <p:spPr>
              <a:xfrm>
                <a:off x="2845054" y="3433190"/>
                <a:ext cx="455803" cy="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7" name="Straight Connector 42"/>
              <p:cNvCxnSpPr/>
              <p:nvPr/>
            </p:nvCxnSpPr>
            <p:spPr>
              <a:xfrm>
                <a:off x="2198116" y="3727322"/>
                <a:ext cx="659384" cy="13347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8" name="Straight Connector 43"/>
              <p:cNvCxnSpPr/>
              <p:nvPr/>
            </p:nvCxnSpPr>
            <p:spPr>
              <a:xfrm flipH="1">
                <a:off x="6131305" y="3389121"/>
                <a:ext cx="191135" cy="55867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9" name="Straight Connector 44"/>
              <p:cNvCxnSpPr/>
              <p:nvPr/>
            </p:nvCxnSpPr>
            <p:spPr>
              <a:xfrm flipH="1">
                <a:off x="6594475" y="3359658"/>
                <a:ext cx="117602" cy="4631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0" name="Straight Connector 45"/>
              <p:cNvCxnSpPr/>
              <p:nvPr/>
            </p:nvCxnSpPr>
            <p:spPr>
              <a:xfrm flipH="1">
                <a:off x="6719443" y="3161157"/>
                <a:ext cx="448437" cy="6249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1" name="Straight Connector 46"/>
              <p:cNvCxnSpPr/>
              <p:nvPr/>
            </p:nvCxnSpPr>
            <p:spPr>
              <a:xfrm flipH="1">
                <a:off x="6770878" y="3830192"/>
                <a:ext cx="198501" cy="882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2" name="Straight Connector 53"/>
              <p:cNvCxnSpPr/>
              <p:nvPr/>
            </p:nvCxnSpPr>
            <p:spPr>
              <a:xfrm flipH="1">
                <a:off x="6417945" y="3697859"/>
                <a:ext cx="948436" cy="44843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3" name="Straight Connector 54"/>
              <p:cNvCxnSpPr/>
              <p:nvPr/>
            </p:nvCxnSpPr>
            <p:spPr>
              <a:xfrm flipV="1">
                <a:off x="2617216" y="4999101"/>
                <a:ext cx="874775" cy="16179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4" name="Straight Connector 55"/>
              <p:cNvCxnSpPr/>
              <p:nvPr/>
            </p:nvCxnSpPr>
            <p:spPr>
              <a:xfrm flipV="1">
                <a:off x="3094989" y="5182870"/>
                <a:ext cx="551434" cy="1397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5" name="Straight Connector 56"/>
              <p:cNvCxnSpPr/>
              <p:nvPr/>
            </p:nvCxnSpPr>
            <p:spPr>
              <a:xfrm flipV="1">
                <a:off x="2690748" y="5628766"/>
                <a:ext cx="529337" cy="1837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6" name="Straight Connector 57"/>
              <p:cNvCxnSpPr/>
              <p:nvPr/>
            </p:nvCxnSpPr>
            <p:spPr>
              <a:xfrm flipV="1">
                <a:off x="3131820" y="5672963"/>
                <a:ext cx="544068" cy="34544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7" name="Straight Connector 58"/>
              <p:cNvCxnSpPr/>
              <p:nvPr/>
            </p:nvCxnSpPr>
            <p:spPr>
              <a:xfrm flipV="1">
                <a:off x="3580257" y="5386196"/>
                <a:ext cx="257302" cy="7131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8" name="Straight Connector 59"/>
              <p:cNvCxnSpPr/>
              <p:nvPr/>
            </p:nvCxnSpPr>
            <p:spPr>
              <a:xfrm flipH="1">
                <a:off x="6822313" y="4812791"/>
                <a:ext cx="169164" cy="808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9" name="Straight Connector 60"/>
              <p:cNvCxnSpPr/>
              <p:nvPr/>
            </p:nvCxnSpPr>
            <p:spPr>
              <a:xfrm flipH="1">
                <a:off x="6741414" y="5055361"/>
                <a:ext cx="669036" cy="95631"/>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0" name="Straight Connector 61"/>
              <p:cNvCxnSpPr/>
              <p:nvPr/>
            </p:nvCxnSpPr>
            <p:spPr>
              <a:xfrm flipH="1" flipV="1">
                <a:off x="6476872" y="5305297"/>
                <a:ext cx="316104" cy="3602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1" name="Straight Connector 62"/>
              <p:cNvCxnSpPr/>
              <p:nvPr/>
            </p:nvCxnSpPr>
            <p:spPr>
              <a:xfrm flipH="1" flipV="1">
                <a:off x="6807581" y="5364098"/>
                <a:ext cx="393319" cy="135002"/>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2" name="Straight Connector 63"/>
              <p:cNvCxnSpPr/>
              <p:nvPr/>
            </p:nvCxnSpPr>
            <p:spPr>
              <a:xfrm flipH="1" flipV="1">
                <a:off x="6513576" y="5555234"/>
                <a:ext cx="345567" cy="65430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133" name="TextBox 64"/>
              <p:cNvSpPr txBox="1"/>
              <p:nvPr/>
            </p:nvSpPr>
            <p:spPr>
              <a:xfrm>
                <a:off x="2032001" y="3835398"/>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34" name="TextBox 65"/>
              <p:cNvSpPr txBox="1"/>
              <p:nvPr/>
            </p:nvSpPr>
            <p:spPr>
              <a:xfrm>
                <a:off x="1689100" y="4356099"/>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35" name="TextBox 66"/>
              <p:cNvSpPr txBox="1"/>
              <p:nvPr/>
            </p:nvSpPr>
            <p:spPr>
              <a:xfrm>
                <a:off x="2171699" y="4406900"/>
                <a:ext cx="965201" cy="1251476"/>
              </a:xfrm>
              <a:prstGeom prst="rect">
                <a:avLst/>
              </a:prstGeom>
              <a:noFill/>
            </p:spPr>
            <p:txBody>
              <a:bodyPr vert="horz" rtlCol="0">
                <a:spAutoFit/>
              </a:bodyPr>
              <a:lstStyle/>
              <a:p>
                <a:r>
                  <a:rPr lang="nl-NL" sz="2086">
                    <a:solidFill>
                      <a:srgbClr val="0000FF"/>
                    </a:solidFill>
                    <a:latin typeface="Comic Sans MS - 36"/>
                  </a:rPr>
                  <a:t>?</a:t>
                </a:r>
              </a:p>
            </p:txBody>
          </p:sp>
          <p:cxnSp>
            <p:nvCxnSpPr>
              <p:cNvPr id="136" name="Straight Connector 67"/>
              <p:cNvCxnSpPr/>
              <p:nvPr/>
            </p:nvCxnSpPr>
            <p:spPr>
              <a:xfrm flipV="1">
                <a:off x="2374645" y="4062857"/>
                <a:ext cx="426340" cy="17652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7" name="Straight Connector 68"/>
              <p:cNvCxnSpPr/>
              <p:nvPr/>
            </p:nvCxnSpPr>
            <p:spPr>
              <a:xfrm flipV="1">
                <a:off x="2514219" y="4393691"/>
                <a:ext cx="838200" cy="26466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8" name="Straight Connector 69"/>
              <p:cNvCxnSpPr/>
              <p:nvPr/>
            </p:nvCxnSpPr>
            <p:spPr>
              <a:xfrm flipV="1">
                <a:off x="1999614" y="4209922"/>
                <a:ext cx="1021969" cy="4337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pic>
          <p:nvPicPr>
            <p:cNvPr id="87" name="Picture 1">
              <a:hlinkClick r:id="rId4"/>
            </p:cNvPr>
            <p:cNvPicPr>
              <a:picLocks noChangeAspect="1"/>
            </p:cNvPicPr>
            <p:nvPr/>
          </p:nvPicPr>
          <p:blipFill>
            <a:blip r:embed="rId5"/>
            <a:stretch>
              <a:fillRect/>
            </a:stretch>
          </p:blipFill>
          <p:spPr>
            <a:xfrm>
              <a:off x="1284813" y="2091464"/>
              <a:ext cx="1773403" cy="1328340"/>
            </a:xfrm>
            <a:prstGeom prst="rect">
              <a:avLst/>
            </a:prstGeom>
          </p:spPr>
        </p:pic>
        <p:pic>
          <p:nvPicPr>
            <p:cNvPr id="88" name="Picture 2">
              <a:hlinkClick r:id="rId4"/>
            </p:cNvPr>
            <p:cNvPicPr>
              <a:picLocks noChangeAspect="1"/>
            </p:cNvPicPr>
            <p:nvPr/>
          </p:nvPicPr>
          <p:blipFill>
            <a:blip r:embed="rId6"/>
            <a:stretch>
              <a:fillRect/>
            </a:stretch>
          </p:blipFill>
          <p:spPr>
            <a:xfrm>
              <a:off x="8427012" y="2278977"/>
              <a:ext cx="2186848" cy="1638025"/>
            </a:xfrm>
            <a:prstGeom prst="rect">
              <a:avLst/>
            </a:prstGeom>
          </p:spPr>
        </p:pic>
        <p:pic>
          <p:nvPicPr>
            <p:cNvPr id="89"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5870" y="4289818"/>
              <a:ext cx="1603587" cy="2396664"/>
            </a:xfrm>
            <a:prstGeom prst="rect">
              <a:avLst/>
            </a:prstGeom>
          </p:spPr>
        </p:pic>
        <p:pic>
          <p:nvPicPr>
            <p:cNvPr id="90" name="Picture 4">
              <a:hlinkClick r:id="rId9"/>
            </p:cNvPr>
            <p:cNvPicPr>
              <a:picLocks noChangeAspect="1"/>
            </p:cNvPicPr>
            <p:nvPr/>
          </p:nvPicPr>
          <p:blipFill>
            <a:blip r:embed="rId10"/>
            <a:stretch>
              <a:fillRect/>
            </a:stretch>
          </p:blipFill>
          <p:spPr>
            <a:xfrm>
              <a:off x="1570068" y="5756131"/>
              <a:ext cx="1429132" cy="1070470"/>
            </a:xfrm>
            <a:prstGeom prst="rect">
              <a:avLst/>
            </a:prstGeom>
          </p:spPr>
        </p:pic>
        <p:pic>
          <p:nvPicPr>
            <p:cNvPr id="91" name="Picture 5">
              <a:hlinkClick r:id="rId11"/>
            </p:cNvPr>
            <p:cNvPicPr>
              <a:picLocks noChangeAspect="1"/>
            </p:cNvPicPr>
            <p:nvPr/>
          </p:nvPicPr>
          <p:blipFill>
            <a:blip r:embed="rId12"/>
            <a:stretch>
              <a:fillRect/>
            </a:stretch>
          </p:blipFill>
          <p:spPr>
            <a:xfrm>
              <a:off x="741861" y="3725618"/>
              <a:ext cx="1564265" cy="1529810"/>
            </a:xfrm>
            <a:prstGeom prst="rect">
              <a:avLst/>
            </a:prstGeom>
          </p:spPr>
        </p:pic>
      </p:grpSp>
      <p:pic>
        <p:nvPicPr>
          <p:cNvPr id="3" name="Afbeelding 2"/>
          <p:cNvPicPr>
            <a:picLocks noChangeAspect="1"/>
          </p:cNvPicPr>
          <p:nvPr/>
        </p:nvPicPr>
        <p:blipFill>
          <a:blip r:embed="rId13"/>
          <a:stretch>
            <a:fillRect/>
          </a:stretch>
        </p:blipFill>
        <p:spPr>
          <a:xfrm>
            <a:off x="5879410" y="5951044"/>
            <a:ext cx="2729014" cy="2086230"/>
          </a:xfrm>
          <a:prstGeom prst="rect">
            <a:avLst/>
          </a:prstGeom>
        </p:spPr>
      </p:pic>
      <p:sp>
        <p:nvSpPr>
          <p:cNvPr id="139" name="Rectangle 48"/>
          <p:cNvSpPr/>
          <p:nvPr/>
        </p:nvSpPr>
        <p:spPr>
          <a:xfrm>
            <a:off x="1658488" y="2048645"/>
            <a:ext cx="3113860" cy="1233030"/>
          </a:xfrm>
          <a:prstGeom prst="rect">
            <a:avLst/>
          </a:prstGeom>
        </p:spPr>
        <p:txBody>
          <a:bodyPr wrap="square">
            <a:spAutoFit/>
          </a:bodyPr>
          <a:lstStyle/>
          <a:p>
            <a:r>
              <a:rPr lang="nl-NL" sz="2471" dirty="0" err="1">
                <a:cs typeface="Times New Roman" pitchFamily="18" charset="0"/>
              </a:rPr>
              <a:t>Which</a:t>
            </a:r>
            <a:r>
              <a:rPr lang="nl-NL" sz="2471" dirty="0">
                <a:cs typeface="Times New Roman" pitchFamily="18" charset="0"/>
              </a:rPr>
              <a:t> </a:t>
            </a:r>
            <a:r>
              <a:rPr lang="nl-NL" sz="2471" dirty="0" err="1">
                <a:cs typeface="Times New Roman" pitchFamily="18" charset="0"/>
              </a:rPr>
              <a:t>questions</a:t>
            </a:r>
            <a:r>
              <a:rPr lang="nl-NL" sz="2471" dirty="0">
                <a:cs typeface="Times New Roman" pitchFamily="18" charset="0"/>
              </a:rPr>
              <a:t> </a:t>
            </a:r>
            <a:r>
              <a:rPr lang="nl-NL" sz="2471" dirty="0" err="1">
                <a:cs typeface="Times New Roman" pitchFamily="18" charset="0"/>
              </a:rPr>
              <a:t>you</a:t>
            </a:r>
            <a:r>
              <a:rPr lang="nl-NL" sz="2471" dirty="0">
                <a:cs typeface="Times New Roman" pitchFamily="18" charset="0"/>
              </a:rPr>
              <a:t> </a:t>
            </a:r>
            <a:r>
              <a:rPr lang="nl-NL" sz="2471" dirty="0" err="1">
                <a:cs typeface="Times New Roman" pitchFamily="18" charset="0"/>
              </a:rPr>
              <a:t>would</a:t>
            </a:r>
            <a:r>
              <a:rPr lang="nl-NL" sz="2471" dirty="0">
                <a:cs typeface="Times New Roman" pitchFamily="18" charset="0"/>
              </a:rPr>
              <a:t> like </a:t>
            </a:r>
            <a:r>
              <a:rPr lang="nl-NL" sz="2471" dirty="0" err="1">
                <a:cs typeface="Times New Roman" pitchFamily="18" charset="0"/>
              </a:rPr>
              <a:t>to</a:t>
            </a:r>
            <a:r>
              <a:rPr lang="nl-NL" sz="2471" dirty="0">
                <a:cs typeface="Times New Roman" pitchFamily="18" charset="0"/>
              </a:rPr>
              <a:t> </a:t>
            </a:r>
            <a:r>
              <a:rPr lang="nl-NL" sz="2471" dirty="0" err="1">
                <a:cs typeface="Times New Roman" pitchFamily="18" charset="0"/>
              </a:rPr>
              <a:t>elicit</a:t>
            </a:r>
            <a:r>
              <a:rPr lang="nl-NL" sz="2471" dirty="0">
                <a:cs typeface="Times New Roman" pitchFamily="18" charset="0"/>
              </a:rPr>
              <a:t> </a:t>
            </a:r>
            <a:r>
              <a:rPr lang="nl-NL" sz="2471" dirty="0" err="1">
                <a:cs typeface="Times New Roman" pitchFamily="18" charset="0"/>
              </a:rPr>
              <a:t>from</a:t>
            </a:r>
            <a:r>
              <a:rPr lang="nl-NL" sz="2471" dirty="0">
                <a:cs typeface="Times New Roman" pitchFamily="18" charset="0"/>
              </a:rPr>
              <a:t> </a:t>
            </a:r>
            <a:r>
              <a:rPr lang="nl-NL" sz="2471" dirty="0" err="1">
                <a:cs typeface="Times New Roman" pitchFamily="18" charset="0"/>
              </a:rPr>
              <a:t>your</a:t>
            </a:r>
            <a:r>
              <a:rPr lang="nl-NL" sz="2471" dirty="0">
                <a:cs typeface="Times New Roman" pitchFamily="18" charset="0"/>
              </a:rPr>
              <a:t> </a:t>
            </a:r>
            <a:r>
              <a:rPr lang="nl-NL" sz="2471" dirty="0" err="1">
                <a:cs typeface="Times New Roman" pitchFamily="18" charset="0"/>
              </a:rPr>
              <a:t>students</a:t>
            </a:r>
            <a:r>
              <a:rPr lang="nl-NL" sz="2471" dirty="0">
                <a:cs typeface="Times New Roman" pitchFamily="18" charset="0"/>
              </a:rPr>
              <a:t>?</a:t>
            </a:r>
            <a:endParaRPr lang="nl-NL" sz="2471" dirty="0"/>
          </a:p>
        </p:txBody>
      </p:sp>
      <p:sp>
        <p:nvSpPr>
          <p:cNvPr id="140" name="Rectangle 48"/>
          <p:cNvSpPr/>
          <p:nvPr/>
        </p:nvSpPr>
        <p:spPr>
          <a:xfrm>
            <a:off x="1611672" y="3982660"/>
            <a:ext cx="3685277" cy="1233030"/>
          </a:xfrm>
          <a:prstGeom prst="rect">
            <a:avLst/>
          </a:prstGeom>
        </p:spPr>
        <p:txBody>
          <a:bodyPr wrap="square">
            <a:spAutoFit/>
          </a:bodyPr>
          <a:lstStyle/>
          <a:p>
            <a:r>
              <a:rPr lang="nl-NL" sz="2471" dirty="0" err="1">
                <a:cs typeface="Times New Roman" pitchFamily="18" charset="0"/>
              </a:rPr>
              <a:t>What</a:t>
            </a:r>
            <a:r>
              <a:rPr lang="nl-NL" sz="2471" dirty="0">
                <a:cs typeface="Times New Roman" pitchFamily="18" charset="0"/>
              </a:rPr>
              <a:t> prompts </a:t>
            </a:r>
            <a:r>
              <a:rPr lang="nl-NL" sz="2471" dirty="0" err="1">
                <a:cs typeface="Times New Roman" pitchFamily="18" charset="0"/>
              </a:rPr>
              <a:t>might</a:t>
            </a:r>
            <a:r>
              <a:rPr lang="nl-NL" sz="2471" dirty="0">
                <a:cs typeface="Times New Roman" pitchFamily="18" charset="0"/>
              </a:rPr>
              <a:t> </a:t>
            </a:r>
            <a:r>
              <a:rPr lang="nl-NL" sz="2471" dirty="0" err="1">
                <a:cs typeface="Times New Roman" pitchFamily="18" charset="0"/>
              </a:rPr>
              <a:t>be</a:t>
            </a:r>
            <a:r>
              <a:rPr lang="nl-NL" sz="2471" dirty="0">
                <a:cs typeface="Times New Roman" pitchFamily="18" charset="0"/>
              </a:rPr>
              <a:t> </a:t>
            </a:r>
            <a:r>
              <a:rPr lang="nl-NL" sz="2471" dirty="0" err="1">
                <a:cs typeface="Times New Roman" pitchFamily="18" charset="0"/>
              </a:rPr>
              <a:t>needed</a:t>
            </a:r>
            <a:r>
              <a:rPr lang="nl-NL" sz="2471" dirty="0">
                <a:cs typeface="Times New Roman" pitchFamily="18" charset="0"/>
              </a:rPr>
              <a:t> </a:t>
            </a:r>
            <a:r>
              <a:rPr lang="nl-NL" sz="2471" dirty="0" err="1">
                <a:cs typeface="Times New Roman" pitchFamily="18" charset="0"/>
              </a:rPr>
              <a:t>to</a:t>
            </a:r>
            <a:r>
              <a:rPr lang="nl-NL" sz="2471" dirty="0">
                <a:cs typeface="Times New Roman" pitchFamily="18" charset="0"/>
              </a:rPr>
              <a:t> prompt these </a:t>
            </a:r>
            <a:r>
              <a:rPr lang="nl-NL" sz="2471" dirty="0" err="1">
                <a:cs typeface="Times New Roman" pitchFamily="18" charset="0"/>
              </a:rPr>
              <a:t>questions</a:t>
            </a:r>
            <a:r>
              <a:rPr lang="nl-NL" sz="2471" dirty="0">
                <a:cs typeface="Times New Roman" pitchFamily="18" charset="0"/>
              </a:rPr>
              <a:t>?</a:t>
            </a:r>
            <a:endParaRPr lang="nl-NL" sz="2471" dirty="0"/>
          </a:p>
        </p:txBody>
      </p:sp>
      <p:sp>
        <p:nvSpPr>
          <p:cNvPr id="141" name="Rectangle 48"/>
          <p:cNvSpPr/>
          <p:nvPr/>
        </p:nvSpPr>
        <p:spPr>
          <a:xfrm>
            <a:off x="1611671" y="5951044"/>
            <a:ext cx="3685277" cy="1613262"/>
          </a:xfrm>
          <a:prstGeom prst="rect">
            <a:avLst/>
          </a:prstGeom>
        </p:spPr>
        <p:txBody>
          <a:bodyPr wrap="square">
            <a:spAutoFit/>
          </a:bodyPr>
          <a:lstStyle/>
          <a:p>
            <a:r>
              <a:rPr lang="nl-NL" sz="2471" dirty="0" err="1">
                <a:cs typeface="Times New Roman" pitchFamily="18" charset="0"/>
              </a:rPr>
              <a:t>Which</a:t>
            </a:r>
            <a:r>
              <a:rPr lang="nl-NL" sz="2471" dirty="0">
                <a:cs typeface="Times New Roman" pitchFamily="18" charset="0"/>
              </a:rPr>
              <a:t> support </a:t>
            </a:r>
            <a:r>
              <a:rPr lang="nl-NL" sz="2471" dirty="0" err="1">
                <a:cs typeface="Times New Roman" pitchFamily="18" charset="0"/>
              </a:rPr>
              <a:t>might</a:t>
            </a:r>
            <a:r>
              <a:rPr lang="nl-NL" sz="2471" dirty="0">
                <a:cs typeface="Times New Roman" pitchFamily="18" charset="0"/>
              </a:rPr>
              <a:t> </a:t>
            </a:r>
            <a:r>
              <a:rPr lang="nl-NL" sz="2471" dirty="0" err="1">
                <a:cs typeface="Times New Roman" pitchFamily="18" charset="0"/>
              </a:rPr>
              <a:t>be</a:t>
            </a:r>
            <a:r>
              <a:rPr lang="nl-NL" sz="2471" dirty="0">
                <a:cs typeface="Times New Roman" pitchFamily="18" charset="0"/>
              </a:rPr>
              <a:t> </a:t>
            </a:r>
            <a:r>
              <a:rPr lang="nl-NL" sz="2471" dirty="0" err="1">
                <a:cs typeface="Times New Roman" pitchFamily="18" charset="0"/>
              </a:rPr>
              <a:t>needed</a:t>
            </a:r>
            <a:r>
              <a:rPr lang="nl-NL" sz="2471" dirty="0">
                <a:cs typeface="Times New Roman" pitchFamily="18" charset="0"/>
              </a:rPr>
              <a:t> </a:t>
            </a:r>
            <a:r>
              <a:rPr lang="nl-NL" sz="2471" dirty="0" err="1">
                <a:cs typeface="Times New Roman" pitchFamily="18" charset="0"/>
              </a:rPr>
              <a:t>to</a:t>
            </a:r>
            <a:r>
              <a:rPr lang="nl-NL" sz="2471" dirty="0">
                <a:cs typeface="Times New Roman" pitchFamily="18" charset="0"/>
              </a:rPr>
              <a:t> guide </a:t>
            </a:r>
            <a:r>
              <a:rPr lang="nl-NL" sz="2471" dirty="0" err="1">
                <a:cs typeface="Times New Roman" pitchFamily="18" charset="0"/>
              </a:rPr>
              <a:t>students</a:t>
            </a:r>
            <a:r>
              <a:rPr lang="nl-NL" sz="2471" dirty="0">
                <a:cs typeface="Times New Roman" pitchFamily="18" charset="0"/>
              </a:rPr>
              <a:t> in </a:t>
            </a:r>
            <a:r>
              <a:rPr lang="nl-NL" sz="2471" dirty="0" err="1">
                <a:cs typeface="Times New Roman" pitchFamily="18" charset="0"/>
              </a:rPr>
              <a:t>answering</a:t>
            </a:r>
            <a:r>
              <a:rPr lang="nl-NL" sz="2471" dirty="0">
                <a:cs typeface="Times New Roman" pitchFamily="18" charset="0"/>
              </a:rPr>
              <a:t> these </a:t>
            </a:r>
            <a:r>
              <a:rPr lang="nl-NL" sz="2471" dirty="0" err="1">
                <a:cs typeface="Times New Roman" pitchFamily="18" charset="0"/>
              </a:rPr>
              <a:t>questions</a:t>
            </a:r>
            <a:r>
              <a:rPr lang="nl-NL" sz="2471" dirty="0">
                <a:cs typeface="Times New Roman" pitchFamily="18" charset="0"/>
              </a:rPr>
              <a:t>?</a:t>
            </a:r>
            <a:endParaRPr lang="nl-NL" sz="2471" dirty="0"/>
          </a:p>
        </p:txBody>
      </p:sp>
      <p:sp>
        <p:nvSpPr>
          <p:cNvPr id="142" name="TextBox 6"/>
          <p:cNvSpPr txBox="1"/>
          <p:nvPr/>
        </p:nvSpPr>
        <p:spPr>
          <a:xfrm>
            <a:off x="1658487" y="943725"/>
            <a:ext cx="7669985" cy="766620"/>
          </a:xfrm>
          <a:prstGeom prst="rect">
            <a:avLst/>
          </a:prstGeom>
          <a:noFill/>
        </p:spPr>
        <p:txBody>
          <a:bodyPr vert="horz" wrap="square" lIns="88646" tIns="44323" rIns="88646" bIns="44323" rtlCol="0">
            <a:spAutoFit/>
          </a:bodyPr>
          <a:lstStyle/>
          <a:p>
            <a:r>
              <a:rPr lang="nl-NL" sz="4400" dirty="0" err="1">
                <a:latin typeface="+mj-lt"/>
                <a:ea typeface="+mj-ea"/>
                <a:cs typeface="+mj-cs"/>
              </a:rPr>
              <a:t>Prepare</a:t>
            </a:r>
            <a:r>
              <a:rPr lang="nl-NL" sz="4400" dirty="0">
                <a:latin typeface="+mj-lt"/>
                <a:ea typeface="+mj-ea"/>
                <a:cs typeface="+mj-cs"/>
              </a:rPr>
              <a:t> </a:t>
            </a:r>
            <a:r>
              <a:rPr lang="nl-NL" sz="4400" dirty="0" err="1">
                <a:latin typeface="+mj-lt"/>
                <a:ea typeface="+mj-ea"/>
                <a:cs typeface="+mj-cs"/>
              </a:rPr>
              <a:t>for</a:t>
            </a:r>
            <a:r>
              <a:rPr lang="nl-NL" sz="4400" dirty="0">
                <a:latin typeface="+mj-lt"/>
                <a:ea typeface="+mj-ea"/>
                <a:cs typeface="+mj-cs"/>
              </a:rPr>
              <a:t> student questioning?</a:t>
            </a:r>
          </a:p>
        </p:txBody>
      </p:sp>
    </p:spTree>
    <p:extLst>
      <p:ext uri="{BB962C8B-B14F-4D97-AF65-F5344CB8AC3E}">
        <p14:creationId xmlns:p14="http://schemas.microsoft.com/office/powerpoint/2010/main" val="1599138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740" y="1041052"/>
            <a:ext cx="6681823" cy="769441"/>
          </a:xfrm>
          <a:prstGeom prst="rect">
            <a:avLst/>
          </a:prstGeom>
          <a:noFill/>
        </p:spPr>
        <p:txBody>
          <a:bodyPr vert="horz" wrap="square" rtlCol="0">
            <a:spAutoFit/>
          </a:bodyPr>
          <a:lstStyle/>
          <a:p>
            <a:pPr algn="ctr"/>
            <a:r>
              <a:rPr lang="nl-NL" sz="4400" dirty="0">
                <a:solidFill>
                  <a:prstClr val="black"/>
                </a:solidFill>
                <a:ea typeface="+mj-ea"/>
                <a:cs typeface="+mj-cs"/>
              </a:rPr>
              <a:t>Content of workshop?</a:t>
            </a:r>
          </a:p>
        </p:txBody>
      </p:sp>
      <p:sp>
        <p:nvSpPr>
          <p:cNvPr id="3" name="TextBox 2"/>
          <p:cNvSpPr txBox="1"/>
          <p:nvPr/>
        </p:nvSpPr>
        <p:spPr>
          <a:xfrm>
            <a:off x="5296024" y="5569191"/>
            <a:ext cx="7135928" cy="1977721"/>
          </a:xfrm>
          <a:prstGeom prst="rect">
            <a:avLst/>
          </a:prstGeom>
          <a:noFill/>
        </p:spPr>
        <p:txBody>
          <a:bodyPr vert="horz" wrap="square" rtlCol="0">
            <a:spAutoFit/>
          </a:bodyPr>
          <a:lstStyle/>
          <a:p>
            <a:pPr algn="ctr"/>
            <a:endParaRPr lang="nl-NL" sz="3243" dirty="0">
              <a:solidFill>
                <a:srgbClr val="FF0000"/>
              </a:solidFill>
            </a:endParaRPr>
          </a:p>
          <a:p>
            <a:pPr algn="ctr"/>
            <a:endParaRPr lang="nl-NL" sz="3243" dirty="0"/>
          </a:p>
          <a:p>
            <a:pPr lvl="1" algn="ctr"/>
            <a:endParaRPr lang="nl-NL" sz="2883" dirty="0"/>
          </a:p>
          <a:p>
            <a:pPr algn="ctr"/>
            <a:endParaRPr lang="nl-NL" sz="2883" dirty="0">
              <a:solidFill>
                <a:srgbClr val="000000"/>
              </a:solidFill>
              <a:latin typeface="Calibri - 36"/>
            </a:endParaRPr>
          </a:p>
        </p:txBody>
      </p:sp>
      <p:sp>
        <p:nvSpPr>
          <p:cNvPr id="10" name="Rectangle 9"/>
          <p:cNvSpPr/>
          <p:nvPr/>
        </p:nvSpPr>
        <p:spPr>
          <a:xfrm>
            <a:off x="1623616" y="2530154"/>
            <a:ext cx="7690436" cy="5016758"/>
          </a:xfrm>
          <a:prstGeom prst="rect">
            <a:avLst/>
          </a:prstGeom>
        </p:spPr>
        <p:txBody>
          <a:bodyPr wrap="square">
            <a:spAutoFit/>
          </a:bodyPr>
          <a:lstStyle/>
          <a:p>
            <a:r>
              <a:rPr lang="nl-NL" sz="3200" dirty="0"/>
              <a:t>Short </a:t>
            </a:r>
            <a:r>
              <a:rPr lang="nl-NL" sz="3200" dirty="0" err="1"/>
              <a:t>theoretical</a:t>
            </a:r>
            <a:r>
              <a:rPr lang="nl-NL" sz="3200" dirty="0"/>
              <a:t> </a:t>
            </a:r>
            <a:r>
              <a:rPr lang="nl-NL" sz="3200" dirty="0" err="1"/>
              <a:t>introduction</a:t>
            </a:r>
            <a:endParaRPr lang="nl-NL" sz="3200" dirty="0"/>
          </a:p>
          <a:p>
            <a:endParaRPr lang="nl-NL" sz="3200" dirty="0"/>
          </a:p>
          <a:p>
            <a:r>
              <a:rPr lang="nl-NL" sz="3200" dirty="0"/>
              <a:t>Hands-on </a:t>
            </a:r>
            <a:r>
              <a:rPr lang="nl-NL" sz="3200" dirty="0" err="1"/>
              <a:t>experience</a:t>
            </a:r>
            <a:r>
              <a:rPr lang="nl-NL" sz="3200" dirty="0"/>
              <a:t>: </a:t>
            </a:r>
            <a:r>
              <a:rPr lang="nl-NL" sz="3200" dirty="0" err="1"/>
              <a:t>excercise</a:t>
            </a:r>
            <a:r>
              <a:rPr lang="nl-NL" sz="3200" dirty="0"/>
              <a:t> I</a:t>
            </a:r>
          </a:p>
          <a:p>
            <a:endParaRPr lang="nl-NL" sz="3200" dirty="0"/>
          </a:p>
          <a:p>
            <a:r>
              <a:rPr lang="nl-NL" sz="3200" dirty="0"/>
              <a:t>Hands-on </a:t>
            </a:r>
            <a:r>
              <a:rPr lang="nl-NL" sz="3200" dirty="0" err="1"/>
              <a:t>experience</a:t>
            </a:r>
            <a:r>
              <a:rPr lang="nl-NL" sz="3200" dirty="0"/>
              <a:t>: </a:t>
            </a:r>
            <a:r>
              <a:rPr lang="nl-NL" sz="3200" dirty="0" err="1"/>
              <a:t>excercise</a:t>
            </a:r>
            <a:r>
              <a:rPr lang="nl-NL" sz="3200" dirty="0"/>
              <a:t> II</a:t>
            </a:r>
          </a:p>
          <a:p>
            <a:endParaRPr lang="nl-NL" sz="3200" dirty="0"/>
          </a:p>
          <a:p>
            <a:r>
              <a:rPr lang="nl-NL" sz="3200" dirty="0" err="1"/>
              <a:t>Reflection</a:t>
            </a:r>
            <a:r>
              <a:rPr lang="nl-NL" sz="3200" dirty="0"/>
              <a:t> </a:t>
            </a:r>
            <a:r>
              <a:rPr lang="nl-NL" sz="3200" dirty="0" err="1"/>
              <a:t>and</a:t>
            </a:r>
            <a:r>
              <a:rPr lang="nl-NL" sz="3200" dirty="0"/>
              <a:t> </a:t>
            </a:r>
            <a:r>
              <a:rPr lang="nl-NL" sz="3200" dirty="0" err="1"/>
              <a:t>connection</a:t>
            </a:r>
            <a:r>
              <a:rPr lang="nl-NL" sz="3200" dirty="0"/>
              <a:t> </a:t>
            </a:r>
            <a:r>
              <a:rPr lang="nl-NL" sz="3200" dirty="0" err="1"/>
              <a:t>to</a:t>
            </a:r>
            <a:r>
              <a:rPr lang="nl-NL" sz="3200" dirty="0"/>
              <a:t> scenario</a:t>
            </a:r>
          </a:p>
          <a:p>
            <a:endParaRPr lang="nl-NL" sz="3200" dirty="0"/>
          </a:p>
          <a:p>
            <a:r>
              <a:rPr lang="nl-NL" sz="3200" dirty="0" err="1"/>
              <a:t>Questions</a:t>
            </a:r>
            <a:r>
              <a:rPr lang="nl-NL" sz="3200" dirty="0"/>
              <a:t> </a:t>
            </a:r>
            <a:r>
              <a:rPr lang="nl-NL" sz="3200" dirty="0" err="1"/>
              <a:t>and</a:t>
            </a:r>
            <a:r>
              <a:rPr lang="nl-NL" sz="3200" dirty="0"/>
              <a:t> </a:t>
            </a:r>
            <a:r>
              <a:rPr lang="nl-NL" sz="3200" dirty="0" err="1"/>
              <a:t>discussion</a:t>
            </a:r>
            <a:endParaRPr lang="nl-NL" sz="3200" dirty="0"/>
          </a:p>
          <a:p>
            <a:endParaRPr lang="nl-NL" sz="3200" dirty="0"/>
          </a:p>
        </p:txBody>
      </p:sp>
      <p:pic>
        <p:nvPicPr>
          <p:cNvPr id="4" name="Afbeelding 3"/>
          <p:cNvPicPr>
            <a:picLocks noChangeAspect="1"/>
          </p:cNvPicPr>
          <p:nvPr/>
        </p:nvPicPr>
        <p:blipFill>
          <a:blip r:embed="rId3"/>
          <a:stretch>
            <a:fillRect/>
          </a:stretch>
        </p:blipFill>
        <p:spPr>
          <a:xfrm>
            <a:off x="7648518" y="401404"/>
            <a:ext cx="1870676" cy="1870676"/>
          </a:xfrm>
          <a:prstGeom prst="rect">
            <a:avLst/>
          </a:prstGeom>
        </p:spPr>
      </p:pic>
    </p:spTree>
    <p:extLst>
      <p:ext uri="{BB962C8B-B14F-4D97-AF65-F5344CB8AC3E}">
        <p14:creationId xmlns:p14="http://schemas.microsoft.com/office/powerpoint/2010/main" val="420361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4">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98500" y="872079"/>
            <a:ext cx="8763000" cy="92757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dirty="0">
                <a:solidFill>
                  <a:schemeClr val="bg1"/>
                </a:solidFill>
                <a:latin typeface="+mj-lt"/>
                <a:ea typeface="+mj-ea"/>
                <a:cs typeface="+mj-cs"/>
              </a:rPr>
              <a:t>Step A: generate questions collectively</a:t>
            </a:r>
          </a:p>
        </p:txBody>
      </p:sp>
      <p:sp>
        <p:nvSpPr>
          <p:cNvPr id="10" name="TextBox 9"/>
          <p:cNvSpPr txBox="1"/>
          <p:nvPr/>
        </p:nvSpPr>
        <p:spPr>
          <a:xfrm>
            <a:off x="1335584" y="6329185"/>
            <a:ext cx="7778750" cy="1128173"/>
          </a:xfrm>
          <a:prstGeom prst="rect">
            <a:avLst/>
          </a:prstGeom>
        </p:spPr>
        <p:txBody>
          <a:bodyPr vert="horz" lIns="91440" tIns="45720" rIns="91440" bIns="45720" rtlCol="0">
            <a:noAutofit/>
          </a:bodyPr>
          <a:lstStyle/>
          <a:p>
            <a:pPr algn="ctr">
              <a:lnSpc>
                <a:spcPct val="90000"/>
              </a:lnSpc>
              <a:spcAft>
                <a:spcPts val="600"/>
              </a:spcAft>
            </a:pPr>
            <a:r>
              <a:rPr lang="en-US" sz="2000" dirty="0"/>
              <a:t>Students brainstorm in small groups</a:t>
            </a:r>
          </a:p>
          <a:p>
            <a:pPr algn="ctr">
              <a:lnSpc>
                <a:spcPct val="90000"/>
              </a:lnSpc>
              <a:spcAft>
                <a:spcPts val="600"/>
              </a:spcAft>
            </a:pPr>
            <a:r>
              <a:rPr lang="en-US" sz="2000" dirty="0"/>
              <a:t>Students get prompt</a:t>
            </a:r>
          </a:p>
          <a:p>
            <a:pPr algn="ctr">
              <a:lnSpc>
                <a:spcPct val="90000"/>
              </a:lnSpc>
              <a:spcAft>
                <a:spcPts val="600"/>
              </a:spcAft>
            </a:pPr>
            <a:r>
              <a:rPr lang="en-US" sz="2000" dirty="0"/>
              <a:t>Ask non-stop questions</a:t>
            </a:r>
          </a:p>
          <a:p>
            <a:pPr algn="ctr">
              <a:lnSpc>
                <a:spcPct val="90000"/>
              </a:lnSpc>
              <a:spcAft>
                <a:spcPts val="600"/>
              </a:spcAft>
            </a:pPr>
            <a:r>
              <a:rPr lang="en-US" sz="2000" dirty="0"/>
              <a:t>Write down as many as possible</a:t>
            </a:r>
          </a:p>
          <a:p>
            <a:pPr algn="ctr">
              <a:lnSpc>
                <a:spcPct val="90000"/>
              </a:lnSpc>
              <a:spcAft>
                <a:spcPts val="600"/>
              </a:spcAft>
            </a:pPr>
            <a:r>
              <a:rPr lang="en-US" sz="2000" dirty="0"/>
              <a:t>Select 5 most interesting questions</a:t>
            </a:r>
          </a:p>
        </p:txBody>
      </p:sp>
      <p:pic>
        <p:nvPicPr>
          <p:cNvPr id="2" name="Afbeelding 1">
            <a:extLst>
              <a:ext uri="{FF2B5EF4-FFF2-40B4-BE49-F238E27FC236}">
                <a16:creationId xmlns:a16="http://schemas.microsoft.com/office/drawing/2014/main" id="{E2E8B675-5903-4CB1-A8F9-AC15958176BA}"/>
              </a:ext>
            </a:extLst>
          </p:cNvPr>
          <p:cNvPicPr>
            <a:picLocks noChangeAspect="1"/>
          </p:cNvPicPr>
          <p:nvPr/>
        </p:nvPicPr>
        <p:blipFill>
          <a:blip r:embed="rId2"/>
          <a:stretch>
            <a:fillRect/>
          </a:stretch>
        </p:blipFill>
        <p:spPr>
          <a:xfrm>
            <a:off x="1983656" y="1996728"/>
            <a:ext cx="5816034" cy="3635022"/>
          </a:xfrm>
          <a:prstGeom prst="rect">
            <a:avLst/>
          </a:prstGeom>
        </p:spPr>
      </p:pic>
    </p:spTree>
    <p:extLst>
      <p:ext uri="{BB962C8B-B14F-4D97-AF65-F5344CB8AC3E}">
        <p14:creationId xmlns:p14="http://schemas.microsoft.com/office/powerpoint/2010/main" val="1244293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
          <p:cNvSpPr txBox="1"/>
          <p:nvPr/>
        </p:nvSpPr>
        <p:spPr>
          <a:xfrm>
            <a:off x="463776" y="834123"/>
            <a:ext cx="10376864"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chemeClr val="bg1"/>
                </a:solidFill>
                <a:latin typeface="+mj-lt"/>
                <a:ea typeface="+mj-ea"/>
                <a:cs typeface="+mj-cs"/>
              </a:rPr>
              <a:t>Step B: relate questions to mind map</a:t>
            </a:r>
          </a:p>
        </p:txBody>
      </p:sp>
      <p:pic>
        <p:nvPicPr>
          <p:cNvPr id="2" name="Afbeelding 1">
            <a:extLst>
              <a:ext uri="{FF2B5EF4-FFF2-40B4-BE49-F238E27FC236}">
                <a16:creationId xmlns:a16="http://schemas.microsoft.com/office/drawing/2014/main" id="{4F0419D8-7347-4C96-A4B1-CDE26D5FBCFD}"/>
              </a:ext>
            </a:extLst>
          </p:cNvPr>
          <p:cNvPicPr>
            <a:picLocks noChangeAspect="1"/>
          </p:cNvPicPr>
          <p:nvPr/>
        </p:nvPicPr>
        <p:blipFill>
          <a:blip r:embed="rId2"/>
          <a:stretch>
            <a:fillRect/>
          </a:stretch>
        </p:blipFill>
        <p:spPr>
          <a:xfrm>
            <a:off x="876174" y="2171590"/>
            <a:ext cx="8407651" cy="5696184"/>
          </a:xfrm>
          <a:prstGeom prst="rect">
            <a:avLst/>
          </a:prstGeom>
        </p:spPr>
      </p:pic>
      <p:sp>
        <p:nvSpPr>
          <p:cNvPr id="61" name="TextBox 60"/>
          <p:cNvSpPr txBox="1"/>
          <p:nvPr/>
        </p:nvSpPr>
        <p:spPr>
          <a:xfrm>
            <a:off x="2055664" y="7584524"/>
            <a:ext cx="7086600" cy="461665"/>
          </a:xfrm>
          <a:prstGeom prst="rect">
            <a:avLst/>
          </a:prstGeom>
          <a:noFill/>
        </p:spPr>
        <p:txBody>
          <a:bodyPr vert="horz" rtlCol="0">
            <a:spAutoFit/>
          </a:bodyPr>
          <a:lstStyle/>
          <a:p>
            <a:pPr>
              <a:spcAft>
                <a:spcPts val="600"/>
              </a:spcAft>
            </a:pPr>
            <a:r>
              <a:rPr lang="nl-NL" sz="2400" dirty="0">
                <a:solidFill>
                  <a:srgbClr val="FF0000"/>
                </a:solidFill>
                <a:latin typeface="Calibri - 26"/>
              </a:rPr>
              <a:t>Inventory of </a:t>
            </a:r>
            <a:r>
              <a:rPr lang="nl-NL" sz="2400" dirty="0" err="1">
                <a:solidFill>
                  <a:srgbClr val="FF0000"/>
                </a:solidFill>
                <a:latin typeface="Calibri - 26"/>
              </a:rPr>
              <a:t>possible</a:t>
            </a:r>
            <a:r>
              <a:rPr lang="nl-NL" sz="2400" dirty="0">
                <a:solidFill>
                  <a:srgbClr val="FF0000"/>
                </a:solidFill>
                <a:latin typeface="Calibri - 26"/>
              </a:rPr>
              <a:t> </a:t>
            </a:r>
            <a:r>
              <a:rPr lang="nl-NL" sz="2400" dirty="0" err="1">
                <a:solidFill>
                  <a:srgbClr val="FF0000"/>
                </a:solidFill>
                <a:latin typeface="Calibri - 26"/>
              </a:rPr>
              <a:t>interesting</a:t>
            </a:r>
            <a:r>
              <a:rPr lang="nl-NL" sz="2400" dirty="0">
                <a:solidFill>
                  <a:srgbClr val="FF0000"/>
                </a:solidFill>
                <a:latin typeface="Calibri - 26"/>
              </a:rPr>
              <a:t> </a:t>
            </a:r>
            <a:r>
              <a:rPr lang="nl-NL" sz="2400" dirty="0" err="1">
                <a:solidFill>
                  <a:srgbClr val="FF0000"/>
                </a:solidFill>
                <a:latin typeface="Calibri - 26"/>
              </a:rPr>
              <a:t>questions</a:t>
            </a:r>
            <a:endParaRPr lang="nl-NL" sz="2400" dirty="0">
              <a:solidFill>
                <a:srgbClr val="FF0000"/>
              </a:solidFill>
              <a:latin typeface="Calibri - 26"/>
            </a:endParaRPr>
          </a:p>
        </p:txBody>
      </p:sp>
    </p:spTree>
    <p:extLst>
      <p:ext uri="{BB962C8B-B14F-4D97-AF65-F5344CB8AC3E}">
        <p14:creationId xmlns:p14="http://schemas.microsoft.com/office/powerpoint/2010/main" val="3618907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
          <p:cNvSpPr txBox="1"/>
          <p:nvPr/>
        </p:nvSpPr>
        <p:spPr>
          <a:xfrm>
            <a:off x="698500" y="872079"/>
            <a:ext cx="8763000" cy="92757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C: value questions collectively</a:t>
            </a:r>
          </a:p>
        </p:txBody>
      </p:sp>
      <p:sp>
        <p:nvSpPr>
          <p:cNvPr id="9" name="TextBox 8"/>
          <p:cNvSpPr txBox="1"/>
          <p:nvPr/>
        </p:nvSpPr>
        <p:spPr>
          <a:xfrm>
            <a:off x="1190625" y="2070690"/>
            <a:ext cx="7778750" cy="1128173"/>
          </a:xfrm>
          <a:prstGeom prst="rect">
            <a:avLst/>
          </a:prstGeom>
        </p:spPr>
        <p:txBody>
          <a:bodyPr vert="horz" lIns="91440" tIns="45720" rIns="91440" bIns="45720" rtlCol="0">
            <a:normAutofit/>
          </a:bodyPr>
          <a:lstStyle/>
          <a:p>
            <a:pPr indent="-228600" algn="ctr">
              <a:lnSpc>
                <a:spcPct val="90000"/>
              </a:lnSpc>
              <a:spcAft>
                <a:spcPts val="600"/>
              </a:spcAft>
              <a:buFont typeface="Arial" panose="020B0604020202020204" pitchFamily="34" charset="0"/>
              <a:buChar char="•"/>
            </a:pPr>
            <a:r>
              <a:rPr lang="en-US" sz="1700"/>
              <a:t>Groups exchange question-selection</a:t>
            </a:r>
          </a:p>
          <a:p>
            <a:pPr indent="-228600" algn="ctr">
              <a:lnSpc>
                <a:spcPct val="90000"/>
              </a:lnSpc>
              <a:spcAft>
                <a:spcPts val="600"/>
              </a:spcAft>
              <a:buFont typeface="Arial" panose="020B0604020202020204" pitchFamily="34" charset="0"/>
              <a:buChar char="•"/>
            </a:pPr>
            <a:r>
              <a:rPr lang="en-US" sz="1700"/>
              <a:t>Value each others questions</a:t>
            </a:r>
          </a:p>
          <a:p>
            <a:pPr indent="-228600" algn="ctr">
              <a:lnSpc>
                <a:spcPct val="90000"/>
              </a:lnSpc>
              <a:spcAft>
                <a:spcPts val="600"/>
              </a:spcAft>
              <a:buFont typeface="Arial" panose="020B0604020202020204" pitchFamily="34" charset="0"/>
              <a:buChar char="•"/>
            </a:pPr>
            <a:r>
              <a:rPr lang="en-US" sz="1700"/>
              <a:t>Give suggestions for improvement</a:t>
            </a:r>
          </a:p>
        </p:txBody>
      </p:sp>
      <p:pic>
        <p:nvPicPr>
          <p:cNvPr id="2" name="Afbeelding 1">
            <a:extLst>
              <a:ext uri="{FF2B5EF4-FFF2-40B4-BE49-F238E27FC236}">
                <a16:creationId xmlns:a16="http://schemas.microsoft.com/office/drawing/2014/main" id="{0870014B-90F4-4347-9275-EF93446E22E5}"/>
              </a:ext>
            </a:extLst>
          </p:cNvPr>
          <p:cNvPicPr>
            <a:picLocks noChangeAspect="1"/>
          </p:cNvPicPr>
          <p:nvPr/>
        </p:nvPicPr>
        <p:blipFill>
          <a:blip r:embed="rId2"/>
          <a:stretch>
            <a:fillRect/>
          </a:stretch>
        </p:blipFill>
        <p:spPr>
          <a:xfrm>
            <a:off x="2367298" y="3655721"/>
            <a:ext cx="5425403" cy="3635022"/>
          </a:xfrm>
          <a:prstGeom prst="rect">
            <a:avLst/>
          </a:prstGeom>
        </p:spPr>
      </p:pic>
      <p:sp>
        <p:nvSpPr>
          <p:cNvPr id="35" name="TextBox 34"/>
          <p:cNvSpPr txBox="1"/>
          <p:nvPr/>
        </p:nvSpPr>
        <p:spPr>
          <a:xfrm>
            <a:off x="1866900" y="7716569"/>
            <a:ext cx="7594600" cy="461665"/>
          </a:xfrm>
          <a:prstGeom prst="rect">
            <a:avLst/>
          </a:prstGeom>
          <a:noFill/>
        </p:spPr>
        <p:txBody>
          <a:bodyPr vert="horz" rtlCol="0">
            <a:spAutoFit/>
          </a:bodyPr>
          <a:lstStyle/>
          <a:p>
            <a:pPr>
              <a:spcAft>
                <a:spcPts val="600"/>
              </a:spcAft>
            </a:pPr>
            <a:r>
              <a:rPr lang="nl-NL" sz="2400" dirty="0" err="1">
                <a:solidFill>
                  <a:srgbClr val="FF0000"/>
                </a:solidFill>
                <a:latin typeface="Calibri - 26"/>
              </a:rPr>
              <a:t>Collective</a:t>
            </a:r>
            <a:r>
              <a:rPr lang="nl-NL" sz="2400" dirty="0">
                <a:solidFill>
                  <a:srgbClr val="FF0000"/>
                </a:solidFill>
                <a:latin typeface="Calibri - 26"/>
              </a:rPr>
              <a:t> effort to </a:t>
            </a:r>
            <a:r>
              <a:rPr lang="nl-NL" sz="2400" dirty="0" err="1">
                <a:solidFill>
                  <a:srgbClr val="FF0000"/>
                </a:solidFill>
                <a:latin typeface="Calibri - 26"/>
              </a:rPr>
              <a:t>improve</a:t>
            </a:r>
            <a:r>
              <a:rPr lang="nl-NL" sz="2400" dirty="0">
                <a:solidFill>
                  <a:srgbClr val="FF0000"/>
                </a:solidFill>
                <a:latin typeface="Calibri - 26"/>
              </a:rPr>
              <a:t> question </a:t>
            </a:r>
            <a:r>
              <a:rPr lang="nl-NL" sz="2400" dirty="0" err="1">
                <a:solidFill>
                  <a:srgbClr val="FF0000"/>
                </a:solidFill>
                <a:latin typeface="Calibri - 26"/>
              </a:rPr>
              <a:t>quality</a:t>
            </a:r>
            <a:endParaRPr lang="nl-NL" sz="2400" dirty="0">
              <a:solidFill>
                <a:srgbClr val="FF0000"/>
              </a:solidFill>
              <a:latin typeface="Calibri - 26"/>
            </a:endParaRPr>
          </a:p>
        </p:txBody>
      </p:sp>
    </p:spTree>
    <p:extLst>
      <p:ext uri="{BB962C8B-B14F-4D97-AF65-F5344CB8AC3E}">
        <p14:creationId xmlns:p14="http://schemas.microsoft.com/office/powerpoint/2010/main" val="3916773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6"/>
          <p:cNvSpPr txBox="1"/>
          <p:nvPr/>
        </p:nvSpPr>
        <p:spPr>
          <a:xfrm>
            <a:off x="698500" y="872079"/>
            <a:ext cx="8763000" cy="92757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D: prioritize questions collectively</a:t>
            </a:r>
          </a:p>
        </p:txBody>
      </p:sp>
      <p:sp>
        <p:nvSpPr>
          <p:cNvPr id="53" name="TextBox 52"/>
          <p:cNvSpPr txBox="1"/>
          <p:nvPr/>
        </p:nvSpPr>
        <p:spPr>
          <a:xfrm>
            <a:off x="1335584" y="7481050"/>
            <a:ext cx="7778750" cy="1128173"/>
          </a:xfrm>
          <a:prstGeom prst="rect">
            <a:avLst/>
          </a:prstGeom>
        </p:spPr>
        <p:txBody>
          <a:bodyPr vert="horz" lIns="91440" tIns="45720" rIns="91440" bIns="45720" rtlCol="0">
            <a:normAutofit/>
          </a:bodyPr>
          <a:lstStyle/>
          <a:p>
            <a:pPr algn="ctr">
              <a:lnSpc>
                <a:spcPct val="90000"/>
              </a:lnSpc>
              <a:spcAft>
                <a:spcPts val="600"/>
              </a:spcAft>
            </a:pPr>
            <a:r>
              <a:rPr lang="en-US" sz="2000" dirty="0"/>
              <a:t>Most interesting questions are selected </a:t>
            </a:r>
          </a:p>
          <a:p>
            <a:pPr algn="ctr">
              <a:lnSpc>
                <a:spcPct val="90000"/>
              </a:lnSpc>
              <a:spcAft>
                <a:spcPts val="600"/>
              </a:spcAft>
            </a:pPr>
            <a:r>
              <a:rPr lang="en-US" sz="2000" dirty="0"/>
              <a:t>&amp; connected to the Classroom Mind Map</a:t>
            </a:r>
          </a:p>
          <a:p>
            <a:pPr indent="-228600" algn="ctr">
              <a:lnSpc>
                <a:spcPct val="90000"/>
              </a:lnSpc>
              <a:spcAft>
                <a:spcPts val="600"/>
              </a:spcAft>
              <a:buFont typeface="Arial" panose="020B0604020202020204" pitchFamily="34" charset="0"/>
              <a:buChar char="•"/>
            </a:pPr>
            <a:r>
              <a:rPr lang="en-US" sz="1700" dirty="0"/>
              <a:t>.</a:t>
            </a:r>
          </a:p>
        </p:txBody>
      </p:sp>
      <p:pic>
        <p:nvPicPr>
          <p:cNvPr id="2" name="Afbeelding 1">
            <a:extLst>
              <a:ext uri="{FF2B5EF4-FFF2-40B4-BE49-F238E27FC236}">
                <a16:creationId xmlns:a16="http://schemas.microsoft.com/office/drawing/2014/main" id="{567563B1-F94F-4AE7-8234-209AF7D23160}"/>
              </a:ext>
            </a:extLst>
          </p:cNvPr>
          <p:cNvPicPr>
            <a:picLocks noChangeAspect="1"/>
          </p:cNvPicPr>
          <p:nvPr/>
        </p:nvPicPr>
        <p:blipFill>
          <a:blip r:embed="rId2"/>
          <a:stretch>
            <a:fillRect/>
          </a:stretch>
        </p:blipFill>
        <p:spPr>
          <a:xfrm>
            <a:off x="981981" y="1708696"/>
            <a:ext cx="8485956" cy="5749237"/>
          </a:xfrm>
          <a:prstGeom prst="rect">
            <a:avLst/>
          </a:prstGeom>
        </p:spPr>
      </p:pic>
    </p:spTree>
    <p:extLst>
      <p:ext uri="{BB962C8B-B14F-4D97-AF65-F5344CB8AC3E}">
        <p14:creationId xmlns:p14="http://schemas.microsoft.com/office/powerpoint/2010/main" val="367095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6"/>
          <p:cNvSpPr txBox="1"/>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E: adopt questions</a:t>
            </a:r>
          </a:p>
        </p:txBody>
      </p:sp>
      <p:pic>
        <p:nvPicPr>
          <p:cNvPr id="2" name="Afbeelding 1">
            <a:extLst>
              <a:ext uri="{FF2B5EF4-FFF2-40B4-BE49-F238E27FC236}">
                <a16:creationId xmlns:a16="http://schemas.microsoft.com/office/drawing/2014/main" id="{9F173D37-E3C8-4AF5-85C7-7EEAA3D4DD7B}"/>
              </a:ext>
            </a:extLst>
          </p:cNvPr>
          <p:cNvPicPr>
            <a:picLocks noChangeAspect="1"/>
          </p:cNvPicPr>
          <p:nvPr/>
        </p:nvPicPr>
        <p:blipFill>
          <a:blip r:embed="rId2"/>
          <a:stretch>
            <a:fillRect/>
          </a:stretch>
        </p:blipFill>
        <p:spPr>
          <a:xfrm>
            <a:off x="1040153" y="2171590"/>
            <a:ext cx="8079692" cy="5696184"/>
          </a:xfrm>
          <a:prstGeom prst="rect">
            <a:avLst/>
          </a:prstGeom>
        </p:spPr>
      </p:pic>
      <p:sp>
        <p:nvSpPr>
          <p:cNvPr id="30" name="TextBox 29"/>
          <p:cNvSpPr txBox="1"/>
          <p:nvPr/>
        </p:nvSpPr>
        <p:spPr>
          <a:xfrm>
            <a:off x="1119560" y="7552832"/>
            <a:ext cx="7696200" cy="461665"/>
          </a:xfrm>
          <a:prstGeom prst="rect">
            <a:avLst/>
          </a:prstGeom>
          <a:noFill/>
        </p:spPr>
        <p:txBody>
          <a:bodyPr vert="horz" rtlCol="0">
            <a:spAutoFit/>
          </a:bodyPr>
          <a:lstStyle/>
          <a:p>
            <a:pPr algn="ctr">
              <a:spcAft>
                <a:spcPts val="600"/>
              </a:spcAft>
            </a:pPr>
            <a:r>
              <a:rPr lang="nl-NL" sz="2400" dirty="0" err="1">
                <a:solidFill>
                  <a:srgbClr val="FF0000"/>
                </a:solidFill>
                <a:latin typeface="Calibri - 26"/>
              </a:rPr>
              <a:t>Students</a:t>
            </a:r>
            <a:r>
              <a:rPr lang="nl-NL" sz="2400" dirty="0">
                <a:solidFill>
                  <a:srgbClr val="FF0000"/>
                </a:solidFill>
                <a:latin typeface="Calibri - 26"/>
              </a:rPr>
              <a:t> </a:t>
            </a:r>
            <a:r>
              <a:rPr lang="nl-NL" sz="2400" dirty="0" err="1">
                <a:solidFill>
                  <a:srgbClr val="FF0000"/>
                </a:solidFill>
                <a:latin typeface="Calibri - 26"/>
              </a:rPr>
              <a:t>choose</a:t>
            </a:r>
            <a:r>
              <a:rPr lang="nl-NL" sz="2400" dirty="0">
                <a:solidFill>
                  <a:srgbClr val="FF0000"/>
                </a:solidFill>
                <a:latin typeface="Calibri - 26"/>
              </a:rPr>
              <a:t> a </a:t>
            </a:r>
            <a:r>
              <a:rPr lang="nl-NL" sz="2400" dirty="0" err="1">
                <a:solidFill>
                  <a:srgbClr val="FF0000"/>
                </a:solidFill>
                <a:latin typeface="Calibri - 26"/>
              </a:rPr>
              <a:t>question</a:t>
            </a:r>
            <a:r>
              <a:rPr lang="nl-NL" sz="2400" dirty="0">
                <a:solidFill>
                  <a:srgbClr val="FF0000"/>
                </a:solidFill>
                <a:latin typeface="Calibri - 26"/>
              </a:rPr>
              <a:t> to </a:t>
            </a:r>
            <a:r>
              <a:rPr lang="nl-NL" sz="2400" dirty="0" err="1">
                <a:solidFill>
                  <a:srgbClr val="FF0000"/>
                </a:solidFill>
                <a:latin typeface="Calibri - 26"/>
              </a:rPr>
              <a:t>inquire</a:t>
            </a:r>
            <a:endParaRPr lang="nl-NL" sz="2400" dirty="0">
              <a:solidFill>
                <a:srgbClr val="FF0000"/>
              </a:solidFill>
              <a:latin typeface="Calibri - 26"/>
            </a:endParaRPr>
          </a:p>
        </p:txBody>
      </p:sp>
    </p:spTree>
    <p:extLst>
      <p:ext uri="{BB962C8B-B14F-4D97-AF65-F5344CB8AC3E}">
        <p14:creationId xmlns:p14="http://schemas.microsoft.com/office/powerpoint/2010/main" val="1518571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011262" y="2781537"/>
            <a:ext cx="1662120" cy="1578968"/>
            <a:chOff x="6051458" y="2876951"/>
            <a:chExt cx="2244706" cy="1981183"/>
          </a:xfrm>
        </p:grpSpPr>
        <p:pic>
          <p:nvPicPr>
            <p:cNvPr id="10" name="Picture 9" descr="clipboard.png"/>
            <p:cNvPicPr>
              <a:picLocks/>
            </p:cNvPicPr>
            <p:nvPr/>
          </p:nvPicPr>
          <p:blipFill>
            <a:blip r:embed="rId2" cstate="print"/>
            <a:stretch>
              <a:fillRect/>
            </a:stretch>
          </p:blipFill>
          <p:spPr>
            <a:xfrm>
              <a:off x="6100839" y="2876951"/>
              <a:ext cx="883030" cy="818133"/>
            </a:xfrm>
            <a:prstGeom prst="rect">
              <a:avLst/>
            </a:prstGeom>
            <a:solidFill>
              <a:scrgbClr r="0" g="0" b="0">
                <a:alpha val="0"/>
              </a:scrgbClr>
            </a:solidFill>
          </p:spPr>
        </p:pic>
        <p:pic>
          <p:nvPicPr>
            <p:cNvPr id="11" name="Picture 10" descr="clipboard.png"/>
            <p:cNvPicPr>
              <a:picLocks/>
            </p:cNvPicPr>
            <p:nvPr/>
          </p:nvPicPr>
          <p:blipFill>
            <a:blip r:embed="rId2" cstate="print"/>
            <a:stretch>
              <a:fillRect/>
            </a:stretch>
          </p:blipFill>
          <p:spPr>
            <a:xfrm>
              <a:off x="7413133" y="2892006"/>
              <a:ext cx="883031" cy="818133"/>
            </a:xfrm>
            <a:prstGeom prst="rect">
              <a:avLst/>
            </a:prstGeom>
            <a:solidFill>
              <a:scrgbClr r="0" g="0" b="0">
                <a:alpha val="0"/>
              </a:scrgbClr>
            </a:solidFill>
          </p:spPr>
        </p:pic>
        <p:pic>
          <p:nvPicPr>
            <p:cNvPr id="12" name="Picture 11" descr="clipboard.png"/>
            <p:cNvPicPr>
              <a:picLocks/>
            </p:cNvPicPr>
            <p:nvPr/>
          </p:nvPicPr>
          <p:blipFill>
            <a:blip r:embed="rId2" cstate="print"/>
            <a:stretch>
              <a:fillRect/>
            </a:stretch>
          </p:blipFill>
          <p:spPr>
            <a:xfrm>
              <a:off x="6051458" y="4014601"/>
              <a:ext cx="883031" cy="818133"/>
            </a:xfrm>
            <a:prstGeom prst="rect">
              <a:avLst/>
            </a:prstGeom>
            <a:solidFill>
              <a:scrgbClr r="0" g="0" b="0">
                <a:alpha val="0"/>
              </a:scrgbClr>
            </a:solidFill>
          </p:spPr>
        </p:pic>
        <p:pic>
          <p:nvPicPr>
            <p:cNvPr id="13" name="Picture 12" descr="clipboard.png"/>
            <p:cNvPicPr>
              <a:picLocks/>
            </p:cNvPicPr>
            <p:nvPr/>
          </p:nvPicPr>
          <p:blipFill>
            <a:blip r:embed="rId2" cstate="print"/>
            <a:stretch>
              <a:fillRect/>
            </a:stretch>
          </p:blipFill>
          <p:spPr>
            <a:xfrm>
              <a:off x="7413133" y="4040001"/>
              <a:ext cx="883031" cy="818133"/>
            </a:xfrm>
            <a:prstGeom prst="rect">
              <a:avLst/>
            </a:prstGeom>
            <a:solidFill>
              <a:scrgbClr r="0" g="0" b="0">
                <a:alpha val="0"/>
              </a:scrgbClr>
            </a:solidFill>
          </p:spPr>
        </p:pic>
      </p:grpSp>
      <p:grpSp>
        <p:nvGrpSpPr>
          <p:cNvPr id="28" name="Group 60"/>
          <p:cNvGrpSpPr/>
          <p:nvPr/>
        </p:nvGrpSpPr>
        <p:grpSpPr>
          <a:xfrm>
            <a:off x="6375409" y="2565272"/>
            <a:ext cx="1947484" cy="1815636"/>
            <a:chOff x="685800" y="1854200"/>
            <a:chExt cx="8210232" cy="5562608"/>
          </a:xfrm>
        </p:grpSpPr>
        <p:pic>
          <p:nvPicPr>
            <p:cNvPr id="29" name="Picture 7" descr="clipboard.png"/>
            <p:cNvPicPr>
              <a:picLocks/>
            </p:cNvPicPr>
            <p:nvPr/>
          </p:nvPicPr>
          <p:blipFill>
            <a:blip r:embed="rId3" cstate="print"/>
            <a:stretch>
              <a:fillRect/>
            </a:stretch>
          </p:blipFill>
          <p:spPr>
            <a:xfrm flipH="1" flipV="1">
              <a:off x="7747000" y="2641600"/>
              <a:ext cx="1144905" cy="1064134"/>
            </a:xfrm>
            <a:prstGeom prst="rect">
              <a:avLst/>
            </a:prstGeom>
            <a:solidFill>
              <a:scrgbClr r="0" g="0" b="0">
                <a:alpha val="0"/>
              </a:scrgbClr>
            </a:solidFill>
          </p:spPr>
        </p:pic>
        <p:pic>
          <p:nvPicPr>
            <p:cNvPr id="30" name="Picture 8" descr="MSOfficePNG(1).png"/>
            <p:cNvPicPr>
              <a:picLocks/>
            </p:cNvPicPr>
            <p:nvPr/>
          </p:nvPicPr>
          <p:blipFill>
            <a:blip r:embed="rId4" cstate="print"/>
            <a:stretch>
              <a:fillRect/>
            </a:stretch>
          </p:blipFill>
          <p:spPr>
            <a:xfrm>
              <a:off x="2797810" y="2994914"/>
              <a:ext cx="4422775" cy="3214116"/>
            </a:xfrm>
            <a:prstGeom prst="rect">
              <a:avLst/>
            </a:prstGeom>
            <a:solidFill>
              <a:scrgbClr r="0" g="0" b="0">
                <a:alpha val="0"/>
              </a:scrgbClr>
            </a:solidFill>
          </p:spPr>
        </p:pic>
        <p:pic>
          <p:nvPicPr>
            <p:cNvPr id="31" name="Picture 9" descr="clipboard.png"/>
            <p:cNvPicPr>
              <a:picLocks/>
            </p:cNvPicPr>
            <p:nvPr/>
          </p:nvPicPr>
          <p:blipFill>
            <a:blip r:embed="rId3" cstate="print"/>
            <a:stretch>
              <a:fillRect/>
            </a:stretch>
          </p:blipFill>
          <p:spPr>
            <a:xfrm flipV="1">
              <a:off x="1270000" y="5727700"/>
              <a:ext cx="1243202" cy="1156461"/>
            </a:xfrm>
            <a:prstGeom prst="rect">
              <a:avLst/>
            </a:prstGeom>
            <a:solidFill>
              <a:scrgbClr r="0" g="0" b="0">
                <a:alpha val="0"/>
              </a:scrgbClr>
            </a:solidFill>
          </p:spPr>
        </p:pic>
        <p:pic>
          <p:nvPicPr>
            <p:cNvPr id="32" name="Picture 10" descr="clipboard.png"/>
            <p:cNvPicPr>
              <a:picLocks/>
            </p:cNvPicPr>
            <p:nvPr/>
          </p:nvPicPr>
          <p:blipFill>
            <a:blip r:embed="rId3" cstate="print"/>
            <a:stretch>
              <a:fillRect/>
            </a:stretch>
          </p:blipFill>
          <p:spPr>
            <a:xfrm rot="5400000" flipH="1" flipV="1">
              <a:off x="7797800" y="5613400"/>
              <a:ext cx="1138428" cy="1058036"/>
            </a:xfrm>
            <a:prstGeom prst="rect">
              <a:avLst/>
            </a:prstGeom>
            <a:solidFill>
              <a:scrgbClr r="0" g="0" b="0">
                <a:alpha val="0"/>
              </a:scrgbClr>
            </a:solidFill>
          </p:spPr>
        </p:pic>
        <p:pic>
          <p:nvPicPr>
            <p:cNvPr id="33" name="Picture 11" descr="clipboard.png"/>
            <p:cNvPicPr>
              <a:picLocks/>
            </p:cNvPicPr>
            <p:nvPr/>
          </p:nvPicPr>
          <p:blipFill>
            <a:blip r:embed="rId3" cstate="print"/>
            <a:stretch>
              <a:fillRect/>
            </a:stretch>
          </p:blipFill>
          <p:spPr>
            <a:xfrm>
              <a:off x="1117600" y="2387600"/>
              <a:ext cx="1243202" cy="1156461"/>
            </a:xfrm>
            <a:prstGeom prst="rect">
              <a:avLst/>
            </a:prstGeom>
            <a:solidFill>
              <a:scrgbClr r="0" g="0" b="0">
                <a:alpha val="0"/>
              </a:scrgbClr>
            </a:solidFill>
          </p:spPr>
        </p:pic>
        <p:sp>
          <p:nvSpPr>
            <p:cNvPr id="34" name="TextBox 12"/>
            <p:cNvSpPr txBox="1"/>
            <p:nvPr/>
          </p:nvSpPr>
          <p:spPr>
            <a:xfrm>
              <a:off x="2378964" y="1854200"/>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35" name="TextBox 13"/>
            <p:cNvSpPr txBox="1"/>
            <p:nvPr/>
          </p:nvSpPr>
          <p:spPr>
            <a:xfrm>
              <a:off x="2467867" y="24765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36" name="TextBox 14"/>
            <p:cNvSpPr txBox="1"/>
            <p:nvPr/>
          </p:nvSpPr>
          <p:spPr>
            <a:xfrm>
              <a:off x="2061463" y="3657600"/>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37" name="TextBox 15"/>
            <p:cNvSpPr txBox="1"/>
            <p:nvPr/>
          </p:nvSpPr>
          <p:spPr>
            <a:xfrm>
              <a:off x="2772666" y="3213097"/>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38" name="TextBox 16"/>
            <p:cNvSpPr txBox="1"/>
            <p:nvPr/>
          </p:nvSpPr>
          <p:spPr>
            <a:xfrm>
              <a:off x="2569464" y="51689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39" name="TextBox 17"/>
            <p:cNvSpPr txBox="1"/>
            <p:nvPr/>
          </p:nvSpPr>
          <p:spPr>
            <a:xfrm>
              <a:off x="6823963" y="2908302"/>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0" name="TextBox 18"/>
            <p:cNvSpPr txBox="1"/>
            <p:nvPr/>
          </p:nvSpPr>
          <p:spPr>
            <a:xfrm>
              <a:off x="7293862" y="2717803"/>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1" name="TextBox 19"/>
            <p:cNvSpPr txBox="1"/>
            <p:nvPr/>
          </p:nvSpPr>
          <p:spPr>
            <a:xfrm>
              <a:off x="7103366" y="3517900"/>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2" name="TextBox 20"/>
            <p:cNvSpPr txBox="1"/>
            <p:nvPr/>
          </p:nvSpPr>
          <p:spPr>
            <a:xfrm>
              <a:off x="7509767" y="33274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3" name="TextBox 21"/>
            <p:cNvSpPr txBox="1"/>
            <p:nvPr/>
          </p:nvSpPr>
          <p:spPr>
            <a:xfrm>
              <a:off x="6468363" y="31877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4" name="TextBox 22"/>
            <p:cNvSpPr txBox="1"/>
            <p:nvPr/>
          </p:nvSpPr>
          <p:spPr>
            <a:xfrm>
              <a:off x="3026665" y="5181598"/>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5" name="TextBox 23"/>
            <p:cNvSpPr txBox="1"/>
            <p:nvPr/>
          </p:nvSpPr>
          <p:spPr>
            <a:xfrm>
              <a:off x="3483866" y="5968999"/>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6" name="TextBox 24"/>
            <p:cNvSpPr txBox="1"/>
            <p:nvPr/>
          </p:nvSpPr>
          <p:spPr>
            <a:xfrm>
              <a:off x="2518663" y="5714998"/>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7" name="TextBox 25"/>
            <p:cNvSpPr txBox="1"/>
            <p:nvPr/>
          </p:nvSpPr>
          <p:spPr>
            <a:xfrm>
              <a:off x="3064763" y="5968999"/>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8" name="TextBox 26"/>
            <p:cNvSpPr txBox="1"/>
            <p:nvPr/>
          </p:nvSpPr>
          <p:spPr>
            <a:xfrm>
              <a:off x="6874764" y="5435602"/>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9" name="TextBox 27"/>
            <p:cNvSpPr txBox="1"/>
            <p:nvPr/>
          </p:nvSpPr>
          <p:spPr>
            <a:xfrm>
              <a:off x="7471664" y="4889499"/>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50" name="TextBox 28"/>
            <p:cNvSpPr txBox="1"/>
            <p:nvPr/>
          </p:nvSpPr>
          <p:spPr>
            <a:xfrm>
              <a:off x="7433566" y="53975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51" name="TextBox 29"/>
            <p:cNvSpPr txBox="1"/>
            <p:nvPr/>
          </p:nvSpPr>
          <p:spPr>
            <a:xfrm>
              <a:off x="7077962" y="4610100"/>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52" name="TextBox 30"/>
            <p:cNvSpPr txBox="1"/>
            <p:nvPr/>
          </p:nvSpPr>
          <p:spPr>
            <a:xfrm>
              <a:off x="7039859" y="59436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53" name="TextBox 31"/>
            <p:cNvSpPr txBox="1"/>
            <p:nvPr/>
          </p:nvSpPr>
          <p:spPr>
            <a:xfrm>
              <a:off x="3052061" y="2298700"/>
              <a:ext cx="931670" cy="1447809"/>
            </a:xfrm>
            <a:prstGeom prst="rect">
              <a:avLst/>
            </a:prstGeom>
            <a:noFill/>
          </p:spPr>
          <p:txBody>
            <a:bodyPr vert="horz" rtlCol="0">
              <a:spAutoFit/>
            </a:bodyPr>
            <a:lstStyle/>
            <a:p>
              <a:r>
                <a:rPr lang="nl-NL" sz="2471">
                  <a:solidFill>
                    <a:srgbClr val="0000FF"/>
                  </a:solidFill>
                  <a:latin typeface="Comic Sans MS - 43"/>
                </a:rPr>
                <a:t>?</a:t>
              </a:r>
            </a:p>
          </p:txBody>
        </p:sp>
        <p:cxnSp>
          <p:nvCxnSpPr>
            <p:cNvPr id="54" name="Straight Connector 32"/>
            <p:cNvCxnSpPr/>
            <p:nvPr/>
          </p:nvCxnSpPr>
          <p:spPr>
            <a:xfrm>
              <a:off x="3334384" y="2811017"/>
              <a:ext cx="374905" cy="3603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 name="Straight Connector 33"/>
            <p:cNvCxnSpPr/>
            <p:nvPr/>
          </p:nvCxnSpPr>
          <p:spPr>
            <a:xfrm>
              <a:off x="2812414" y="3016885"/>
              <a:ext cx="1279145" cy="698373"/>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6" name="Straight Connector 34"/>
            <p:cNvCxnSpPr/>
            <p:nvPr/>
          </p:nvCxnSpPr>
          <p:spPr>
            <a:xfrm>
              <a:off x="2716783" y="2237613"/>
              <a:ext cx="1720343" cy="108800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7" name="Straight Connector 35"/>
            <p:cNvCxnSpPr/>
            <p:nvPr/>
          </p:nvCxnSpPr>
          <p:spPr>
            <a:xfrm>
              <a:off x="3099054" y="3649090"/>
              <a:ext cx="455803" cy="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8" name="Straight Connector 36"/>
            <p:cNvCxnSpPr/>
            <p:nvPr/>
          </p:nvCxnSpPr>
          <p:spPr>
            <a:xfrm>
              <a:off x="2452116" y="3943222"/>
              <a:ext cx="659384" cy="13347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Connector 37"/>
            <p:cNvCxnSpPr/>
            <p:nvPr/>
          </p:nvCxnSpPr>
          <p:spPr>
            <a:xfrm flipH="1">
              <a:off x="6385305" y="3605021"/>
              <a:ext cx="191136" cy="55867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0" name="Straight Connector 38"/>
            <p:cNvCxnSpPr/>
            <p:nvPr/>
          </p:nvCxnSpPr>
          <p:spPr>
            <a:xfrm flipH="1">
              <a:off x="6848475" y="3575558"/>
              <a:ext cx="117602" cy="4631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1" name="Straight Connector 39"/>
            <p:cNvCxnSpPr/>
            <p:nvPr/>
          </p:nvCxnSpPr>
          <p:spPr>
            <a:xfrm flipH="1">
              <a:off x="6973443" y="3377057"/>
              <a:ext cx="448437" cy="6249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2" name="Straight Connector 40"/>
            <p:cNvCxnSpPr/>
            <p:nvPr/>
          </p:nvCxnSpPr>
          <p:spPr>
            <a:xfrm flipH="1">
              <a:off x="7024878" y="4046092"/>
              <a:ext cx="198501" cy="882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3" name="Straight Connector 41"/>
            <p:cNvCxnSpPr/>
            <p:nvPr/>
          </p:nvCxnSpPr>
          <p:spPr>
            <a:xfrm flipH="1">
              <a:off x="6671944" y="3913759"/>
              <a:ext cx="948437" cy="44843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4" name="Straight Connector 42"/>
            <p:cNvCxnSpPr/>
            <p:nvPr/>
          </p:nvCxnSpPr>
          <p:spPr>
            <a:xfrm flipV="1">
              <a:off x="2871216" y="5215001"/>
              <a:ext cx="874775" cy="16179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5" name="Straight Connector 43"/>
            <p:cNvCxnSpPr/>
            <p:nvPr/>
          </p:nvCxnSpPr>
          <p:spPr>
            <a:xfrm flipV="1">
              <a:off x="3348990" y="5398770"/>
              <a:ext cx="551433" cy="1397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6" name="Straight Connector 44"/>
            <p:cNvCxnSpPr/>
            <p:nvPr/>
          </p:nvCxnSpPr>
          <p:spPr>
            <a:xfrm flipV="1">
              <a:off x="2944748" y="5844666"/>
              <a:ext cx="529336" cy="1837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7" name="Straight Connector 45"/>
            <p:cNvCxnSpPr/>
            <p:nvPr/>
          </p:nvCxnSpPr>
          <p:spPr>
            <a:xfrm flipV="1">
              <a:off x="3385820" y="5888863"/>
              <a:ext cx="544068" cy="34544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8" name="Straight Connector 46"/>
            <p:cNvCxnSpPr/>
            <p:nvPr/>
          </p:nvCxnSpPr>
          <p:spPr>
            <a:xfrm flipV="1">
              <a:off x="3834257" y="5602096"/>
              <a:ext cx="257302" cy="7131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9" name="Straight Connector 47"/>
            <p:cNvCxnSpPr/>
            <p:nvPr/>
          </p:nvCxnSpPr>
          <p:spPr>
            <a:xfrm flipH="1">
              <a:off x="7076313" y="5028691"/>
              <a:ext cx="169164" cy="808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0" name="Straight Connector 48"/>
            <p:cNvCxnSpPr/>
            <p:nvPr/>
          </p:nvCxnSpPr>
          <p:spPr>
            <a:xfrm flipH="1">
              <a:off x="6995414" y="5271261"/>
              <a:ext cx="669036" cy="95631"/>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1" name="Straight Connector 49"/>
            <p:cNvCxnSpPr/>
            <p:nvPr/>
          </p:nvCxnSpPr>
          <p:spPr>
            <a:xfrm flipH="1" flipV="1">
              <a:off x="6730872" y="5521197"/>
              <a:ext cx="316104" cy="3602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2" name="Straight Connector 50"/>
            <p:cNvCxnSpPr/>
            <p:nvPr/>
          </p:nvCxnSpPr>
          <p:spPr>
            <a:xfrm flipH="1" flipV="1">
              <a:off x="7061581" y="5579998"/>
              <a:ext cx="393319" cy="135002"/>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3" name="Straight Connector 51"/>
            <p:cNvCxnSpPr/>
            <p:nvPr/>
          </p:nvCxnSpPr>
          <p:spPr>
            <a:xfrm flipH="1" flipV="1">
              <a:off x="6767576" y="5771134"/>
              <a:ext cx="345567" cy="65430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4" name="Picture 52" descr="clipboard.png"/>
            <p:cNvPicPr>
              <a:picLocks/>
            </p:cNvPicPr>
            <p:nvPr/>
          </p:nvPicPr>
          <p:blipFill>
            <a:blip r:embed="rId3" cstate="print"/>
            <a:stretch>
              <a:fillRect/>
            </a:stretch>
          </p:blipFill>
          <p:spPr>
            <a:xfrm flipH="1">
              <a:off x="685800" y="3949700"/>
              <a:ext cx="1243202" cy="1156461"/>
            </a:xfrm>
            <a:prstGeom prst="rect">
              <a:avLst/>
            </a:prstGeom>
            <a:solidFill>
              <a:scrgbClr r="0" g="0" b="0">
                <a:alpha val="0"/>
              </a:scrgbClr>
            </a:solidFill>
          </p:spPr>
        </p:pic>
        <p:sp>
          <p:nvSpPr>
            <p:cNvPr id="75" name="TextBox 53"/>
            <p:cNvSpPr txBox="1"/>
            <p:nvPr/>
          </p:nvSpPr>
          <p:spPr>
            <a:xfrm>
              <a:off x="2302767" y="40513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76" name="TextBox 54"/>
            <p:cNvSpPr txBox="1"/>
            <p:nvPr/>
          </p:nvSpPr>
          <p:spPr>
            <a:xfrm>
              <a:off x="1959866" y="4571999"/>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77" name="TextBox 55"/>
            <p:cNvSpPr txBox="1"/>
            <p:nvPr/>
          </p:nvSpPr>
          <p:spPr>
            <a:xfrm>
              <a:off x="2442463" y="4622799"/>
              <a:ext cx="931670" cy="1447809"/>
            </a:xfrm>
            <a:prstGeom prst="rect">
              <a:avLst/>
            </a:prstGeom>
            <a:noFill/>
          </p:spPr>
          <p:txBody>
            <a:bodyPr vert="horz" rtlCol="0">
              <a:spAutoFit/>
            </a:bodyPr>
            <a:lstStyle/>
            <a:p>
              <a:r>
                <a:rPr lang="nl-NL" sz="2471" dirty="0">
                  <a:solidFill>
                    <a:srgbClr val="0000FF"/>
                  </a:solidFill>
                  <a:latin typeface="Comic Sans MS - 43"/>
                </a:rPr>
                <a:t>?</a:t>
              </a:r>
            </a:p>
          </p:txBody>
        </p:sp>
        <p:cxnSp>
          <p:nvCxnSpPr>
            <p:cNvPr id="78" name="Straight Connector 56"/>
            <p:cNvCxnSpPr/>
            <p:nvPr/>
          </p:nvCxnSpPr>
          <p:spPr>
            <a:xfrm flipV="1">
              <a:off x="2628645" y="4278757"/>
              <a:ext cx="426340" cy="17652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9" name="Straight Connector 57"/>
            <p:cNvCxnSpPr/>
            <p:nvPr/>
          </p:nvCxnSpPr>
          <p:spPr>
            <a:xfrm flipV="1">
              <a:off x="2768219" y="4609591"/>
              <a:ext cx="838200" cy="26466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80" name="Straight Connector 58"/>
            <p:cNvCxnSpPr/>
            <p:nvPr/>
          </p:nvCxnSpPr>
          <p:spPr>
            <a:xfrm flipV="1">
              <a:off x="2253614" y="4425822"/>
              <a:ext cx="1021970" cy="4337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pic>
        <p:nvPicPr>
          <p:cNvPr id="2" name="Afbeelding 1"/>
          <p:cNvPicPr>
            <a:picLocks noChangeAspect="1"/>
          </p:cNvPicPr>
          <p:nvPr/>
        </p:nvPicPr>
        <p:blipFill>
          <a:blip r:embed="rId5"/>
          <a:stretch>
            <a:fillRect/>
          </a:stretch>
        </p:blipFill>
        <p:spPr>
          <a:xfrm>
            <a:off x="6975545" y="5578681"/>
            <a:ext cx="1722112" cy="1271758"/>
          </a:xfrm>
          <a:prstGeom prst="rect">
            <a:avLst/>
          </a:prstGeom>
        </p:spPr>
      </p:pic>
      <p:pic>
        <p:nvPicPr>
          <p:cNvPr id="3" name="Afbeelding 2"/>
          <p:cNvPicPr>
            <a:picLocks noChangeAspect="1"/>
          </p:cNvPicPr>
          <p:nvPr/>
        </p:nvPicPr>
        <p:blipFill rotWithShape="1">
          <a:blip r:embed="rId6"/>
          <a:srcRect r="25282" b="21056"/>
          <a:stretch/>
        </p:blipFill>
        <p:spPr>
          <a:xfrm>
            <a:off x="3786348" y="6125531"/>
            <a:ext cx="2635490" cy="1848070"/>
          </a:xfrm>
          <a:prstGeom prst="rect">
            <a:avLst/>
          </a:prstGeom>
        </p:spPr>
      </p:pic>
      <p:pic>
        <p:nvPicPr>
          <p:cNvPr id="4" name="Afbeelding 3"/>
          <p:cNvPicPr>
            <a:picLocks noChangeAspect="1"/>
          </p:cNvPicPr>
          <p:nvPr/>
        </p:nvPicPr>
        <p:blipFill rotWithShape="1">
          <a:blip r:embed="rId7"/>
          <a:srcRect r="14683" b="17966"/>
          <a:stretch/>
        </p:blipFill>
        <p:spPr>
          <a:xfrm>
            <a:off x="1289862" y="5400627"/>
            <a:ext cx="2365424" cy="1530831"/>
          </a:xfrm>
          <a:prstGeom prst="rect">
            <a:avLst/>
          </a:prstGeom>
        </p:spPr>
      </p:pic>
      <p:sp>
        <p:nvSpPr>
          <p:cNvPr id="5" name="Rechthoek 4"/>
          <p:cNvSpPr/>
          <p:nvPr/>
        </p:nvSpPr>
        <p:spPr>
          <a:xfrm>
            <a:off x="6747920" y="5044129"/>
            <a:ext cx="2359941" cy="377476"/>
          </a:xfrm>
          <a:prstGeom prst="rect">
            <a:avLst/>
          </a:prstGeom>
        </p:spPr>
        <p:txBody>
          <a:bodyPr wrap="none">
            <a:spAutoFit/>
          </a:bodyPr>
          <a:lstStyle/>
          <a:p>
            <a:r>
              <a:rPr lang="nl-NL" sz="1853" b="1" dirty="0">
                <a:solidFill>
                  <a:srgbClr val="000000"/>
                </a:solidFill>
                <a:latin typeface="Calibri - 22"/>
              </a:rPr>
              <a:t>C: </a:t>
            </a:r>
            <a:r>
              <a:rPr lang="nl-NL" sz="1853" b="1" dirty="0" err="1">
                <a:solidFill>
                  <a:srgbClr val="000000"/>
                </a:solidFill>
                <a:latin typeface="Calibri - 22"/>
              </a:rPr>
              <a:t>value</a:t>
            </a:r>
            <a:r>
              <a:rPr lang="nl-NL" sz="1853" b="1" dirty="0">
                <a:solidFill>
                  <a:srgbClr val="000000"/>
                </a:solidFill>
                <a:latin typeface="Calibri - 22"/>
              </a:rPr>
              <a:t> </a:t>
            </a:r>
            <a:r>
              <a:rPr lang="nl-NL" sz="1853" b="1" dirty="0" err="1">
                <a:solidFill>
                  <a:srgbClr val="000000"/>
                </a:solidFill>
                <a:latin typeface="Calibri - 22"/>
              </a:rPr>
              <a:t>questions</a:t>
            </a:r>
            <a:endParaRPr lang="nl-NL" sz="1853" b="1" dirty="0"/>
          </a:p>
        </p:txBody>
      </p:sp>
      <p:sp>
        <p:nvSpPr>
          <p:cNvPr id="82" name="Rechthoek 81"/>
          <p:cNvSpPr/>
          <p:nvPr/>
        </p:nvSpPr>
        <p:spPr>
          <a:xfrm>
            <a:off x="6325786" y="2209151"/>
            <a:ext cx="2319866" cy="377476"/>
          </a:xfrm>
          <a:prstGeom prst="rect">
            <a:avLst/>
          </a:prstGeom>
        </p:spPr>
        <p:txBody>
          <a:bodyPr wrap="none">
            <a:spAutoFit/>
          </a:bodyPr>
          <a:lstStyle/>
          <a:p>
            <a:r>
              <a:rPr lang="nl-NL" sz="1853" b="1" dirty="0">
                <a:solidFill>
                  <a:srgbClr val="000000"/>
                </a:solidFill>
                <a:latin typeface="Calibri - 22"/>
              </a:rPr>
              <a:t>B: </a:t>
            </a:r>
            <a:r>
              <a:rPr lang="nl-NL" sz="1853" b="1" dirty="0" err="1">
                <a:solidFill>
                  <a:srgbClr val="000000"/>
                </a:solidFill>
                <a:latin typeface="Calibri - 22"/>
              </a:rPr>
              <a:t>relate</a:t>
            </a:r>
            <a:r>
              <a:rPr lang="nl-NL" sz="1853" b="1" dirty="0">
                <a:solidFill>
                  <a:srgbClr val="000000"/>
                </a:solidFill>
                <a:latin typeface="Calibri - 22"/>
              </a:rPr>
              <a:t> </a:t>
            </a:r>
            <a:r>
              <a:rPr lang="nl-NL" sz="1853" b="1" dirty="0" err="1">
                <a:solidFill>
                  <a:srgbClr val="000000"/>
                </a:solidFill>
                <a:latin typeface="Calibri - 22"/>
              </a:rPr>
              <a:t>questions</a:t>
            </a:r>
            <a:endParaRPr lang="nl-NL" sz="1853" b="1" dirty="0"/>
          </a:p>
        </p:txBody>
      </p:sp>
      <p:sp>
        <p:nvSpPr>
          <p:cNvPr id="83" name="Rechthoek 82"/>
          <p:cNvSpPr/>
          <p:nvPr/>
        </p:nvSpPr>
        <p:spPr>
          <a:xfrm>
            <a:off x="1703393" y="2340392"/>
            <a:ext cx="1742785" cy="377476"/>
          </a:xfrm>
          <a:prstGeom prst="rect">
            <a:avLst/>
          </a:prstGeom>
        </p:spPr>
        <p:txBody>
          <a:bodyPr wrap="none">
            <a:spAutoFit/>
          </a:bodyPr>
          <a:lstStyle/>
          <a:p>
            <a:r>
              <a:rPr lang="nl-NL" sz="1853" b="1" dirty="0">
                <a:solidFill>
                  <a:srgbClr val="000000"/>
                </a:solidFill>
                <a:latin typeface="Calibri - 22"/>
              </a:rPr>
              <a:t>A: brainstorm</a:t>
            </a:r>
            <a:endParaRPr lang="nl-NL" sz="1853" b="1" dirty="0"/>
          </a:p>
        </p:txBody>
      </p:sp>
      <p:sp>
        <p:nvSpPr>
          <p:cNvPr id="84" name="Rechthoek 83"/>
          <p:cNvSpPr/>
          <p:nvPr/>
        </p:nvSpPr>
        <p:spPr>
          <a:xfrm>
            <a:off x="4028557" y="5500807"/>
            <a:ext cx="2691763" cy="377476"/>
          </a:xfrm>
          <a:prstGeom prst="rect">
            <a:avLst/>
          </a:prstGeom>
        </p:spPr>
        <p:txBody>
          <a:bodyPr wrap="none">
            <a:spAutoFit/>
          </a:bodyPr>
          <a:lstStyle/>
          <a:p>
            <a:r>
              <a:rPr lang="nl-NL" sz="1853" b="1" dirty="0">
                <a:solidFill>
                  <a:srgbClr val="000000"/>
                </a:solidFill>
                <a:latin typeface="Calibri - 22"/>
              </a:rPr>
              <a:t>D:  </a:t>
            </a:r>
            <a:r>
              <a:rPr lang="nl-NL" sz="1853" b="1" dirty="0" err="1">
                <a:solidFill>
                  <a:srgbClr val="000000"/>
                </a:solidFill>
                <a:latin typeface="Calibri - 22"/>
              </a:rPr>
              <a:t>priortize</a:t>
            </a:r>
            <a:r>
              <a:rPr lang="nl-NL" sz="1853" b="1" dirty="0">
                <a:solidFill>
                  <a:srgbClr val="000000"/>
                </a:solidFill>
                <a:latin typeface="Calibri - 22"/>
              </a:rPr>
              <a:t> </a:t>
            </a:r>
            <a:r>
              <a:rPr lang="nl-NL" sz="1853" b="1" dirty="0" err="1">
                <a:solidFill>
                  <a:srgbClr val="000000"/>
                </a:solidFill>
                <a:latin typeface="Calibri - 22"/>
              </a:rPr>
              <a:t>questions</a:t>
            </a:r>
            <a:endParaRPr lang="nl-NL" sz="1853" b="1" dirty="0"/>
          </a:p>
        </p:txBody>
      </p:sp>
      <p:sp>
        <p:nvSpPr>
          <p:cNvPr id="85" name="Rechthoek 84"/>
          <p:cNvSpPr/>
          <p:nvPr/>
        </p:nvSpPr>
        <p:spPr>
          <a:xfrm>
            <a:off x="1388871" y="4880980"/>
            <a:ext cx="2323072" cy="377476"/>
          </a:xfrm>
          <a:prstGeom prst="rect">
            <a:avLst/>
          </a:prstGeom>
        </p:spPr>
        <p:txBody>
          <a:bodyPr wrap="none">
            <a:spAutoFit/>
          </a:bodyPr>
          <a:lstStyle/>
          <a:p>
            <a:r>
              <a:rPr lang="nl-NL" sz="1853" b="1" dirty="0">
                <a:solidFill>
                  <a:srgbClr val="000000"/>
                </a:solidFill>
                <a:latin typeface="Calibri - 22"/>
              </a:rPr>
              <a:t>E: </a:t>
            </a:r>
            <a:r>
              <a:rPr lang="nl-NL" sz="1853" b="1" dirty="0" err="1">
                <a:solidFill>
                  <a:srgbClr val="000000"/>
                </a:solidFill>
                <a:latin typeface="Calibri - 22"/>
              </a:rPr>
              <a:t>adopt</a:t>
            </a:r>
            <a:r>
              <a:rPr lang="nl-NL" sz="1853" b="1" dirty="0">
                <a:solidFill>
                  <a:srgbClr val="000000"/>
                </a:solidFill>
                <a:latin typeface="Calibri - 22"/>
              </a:rPr>
              <a:t> </a:t>
            </a:r>
            <a:r>
              <a:rPr lang="nl-NL" sz="1853" b="1" dirty="0" err="1">
                <a:solidFill>
                  <a:srgbClr val="000000"/>
                </a:solidFill>
                <a:latin typeface="Calibri - 22"/>
              </a:rPr>
              <a:t>questions</a:t>
            </a:r>
            <a:endParaRPr lang="nl-NL" sz="1853" b="1" dirty="0"/>
          </a:p>
        </p:txBody>
      </p:sp>
      <p:sp>
        <p:nvSpPr>
          <p:cNvPr id="6" name="PIJL-RECHTS 5"/>
          <p:cNvSpPr/>
          <p:nvPr/>
        </p:nvSpPr>
        <p:spPr>
          <a:xfrm>
            <a:off x="4690768" y="3067425"/>
            <a:ext cx="667256" cy="437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15" name="PIJL-OMLAAG 14"/>
          <p:cNvSpPr/>
          <p:nvPr/>
        </p:nvSpPr>
        <p:spPr>
          <a:xfrm>
            <a:off x="7160207" y="4389396"/>
            <a:ext cx="507450" cy="333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86" name="PIJL-RECHTS 85"/>
          <p:cNvSpPr/>
          <p:nvPr/>
        </p:nvSpPr>
        <p:spPr>
          <a:xfrm rot="19552922" flipH="1">
            <a:off x="6473959" y="6527705"/>
            <a:ext cx="403116" cy="469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91" name="PIJL-RECHTS 90"/>
          <p:cNvSpPr/>
          <p:nvPr/>
        </p:nvSpPr>
        <p:spPr>
          <a:xfrm rot="1422079" flipH="1">
            <a:off x="3729818" y="6561666"/>
            <a:ext cx="403116" cy="469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14" name="Rechthoek 13"/>
          <p:cNvSpPr/>
          <p:nvPr/>
        </p:nvSpPr>
        <p:spPr>
          <a:xfrm>
            <a:off x="1399203" y="306610"/>
            <a:ext cx="7544694" cy="1446550"/>
          </a:xfrm>
          <a:prstGeom prst="rect">
            <a:avLst/>
          </a:prstGeom>
        </p:spPr>
        <p:txBody>
          <a:bodyPr wrap="none">
            <a:spAutoFit/>
          </a:bodyPr>
          <a:lstStyle/>
          <a:p>
            <a:pPr algn="ctr"/>
            <a:r>
              <a:rPr lang="nl-NL" sz="4400" dirty="0">
                <a:solidFill>
                  <a:prstClr val="black"/>
                </a:solidFill>
              </a:rPr>
              <a:t>Summary: </a:t>
            </a:r>
          </a:p>
          <a:p>
            <a:pPr algn="ctr"/>
            <a:r>
              <a:rPr lang="nl-NL" sz="4400" dirty="0">
                <a:solidFill>
                  <a:prstClr val="black"/>
                </a:solidFill>
              </a:rPr>
              <a:t>In 5 steps </a:t>
            </a:r>
            <a:r>
              <a:rPr lang="nl-NL" sz="4400" dirty="0" err="1">
                <a:solidFill>
                  <a:prstClr val="black"/>
                </a:solidFill>
              </a:rPr>
              <a:t>to</a:t>
            </a:r>
            <a:r>
              <a:rPr lang="nl-NL" sz="4400" dirty="0">
                <a:solidFill>
                  <a:prstClr val="black"/>
                </a:solidFill>
              </a:rPr>
              <a:t> </a:t>
            </a:r>
            <a:r>
              <a:rPr lang="nl-NL" sz="4400" dirty="0" err="1">
                <a:solidFill>
                  <a:prstClr val="black"/>
                </a:solidFill>
              </a:rPr>
              <a:t>effective</a:t>
            </a:r>
            <a:r>
              <a:rPr lang="nl-NL" sz="4400" dirty="0">
                <a:solidFill>
                  <a:prstClr val="black"/>
                </a:solidFill>
              </a:rPr>
              <a:t> </a:t>
            </a:r>
            <a:r>
              <a:rPr lang="nl-NL" sz="4400" dirty="0" err="1">
                <a:solidFill>
                  <a:prstClr val="black"/>
                </a:solidFill>
              </a:rPr>
              <a:t>questions</a:t>
            </a:r>
            <a:r>
              <a:rPr lang="nl-NL" sz="4400" dirty="0">
                <a:solidFill>
                  <a:prstClr val="black"/>
                </a:solidFill>
              </a:rPr>
              <a:t> </a:t>
            </a:r>
            <a:endParaRPr lang="nl-NL" dirty="0"/>
          </a:p>
        </p:txBody>
      </p:sp>
    </p:spTree>
    <p:extLst>
      <p:ext uri="{BB962C8B-B14F-4D97-AF65-F5344CB8AC3E}">
        <p14:creationId xmlns:p14="http://schemas.microsoft.com/office/powerpoint/2010/main" val="1594795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b="47427"/>
          <a:stretch/>
        </p:blipFill>
        <p:spPr>
          <a:xfrm>
            <a:off x="399480" y="2140744"/>
            <a:ext cx="9472488" cy="2742883"/>
          </a:xfrm>
          <a:prstGeom prst="rect">
            <a:avLst/>
          </a:prstGeom>
        </p:spPr>
      </p:pic>
      <p:sp>
        <p:nvSpPr>
          <p:cNvPr id="3" name="Rectangle 18"/>
          <p:cNvSpPr/>
          <p:nvPr/>
        </p:nvSpPr>
        <p:spPr>
          <a:xfrm>
            <a:off x="2271688" y="772592"/>
            <a:ext cx="5990358" cy="769441"/>
          </a:xfrm>
          <a:prstGeom prst="rect">
            <a:avLst/>
          </a:prstGeom>
        </p:spPr>
        <p:txBody>
          <a:bodyPr wrap="none">
            <a:spAutoFit/>
          </a:bodyPr>
          <a:lstStyle/>
          <a:p>
            <a:r>
              <a:rPr lang="nl-NL" sz="4400" dirty="0" err="1">
                <a:latin typeface="+mj-lt"/>
                <a:ea typeface="+mj-ea"/>
                <a:cs typeface="+mj-cs"/>
              </a:rPr>
              <a:t>Constructing</a:t>
            </a:r>
            <a:r>
              <a:rPr lang="nl-NL" sz="4400" dirty="0">
                <a:latin typeface="+mj-lt"/>
                <a:ea typeface="+mj-ea"/>
                <a:cs typeface="+mj-cs"/>
              </a:rPr>
              <a:t> </a:t>
            </a:r>
            <a:r>
              <a:rPr lang="nl-NL" sz="4400" dirty="0" err="1">
                <a:latin typeface="+mj-lt"/>
                <a:ea typeface="+mj-ea"/>
                <a:cs typeface="+mj-cs"/>
              </a:rPr>
              <a:t>knowledge</a:t>
            </a:r>
            <a:r>
              <a:rPr lang="nl-NL" sz="4400" dirty="0">
                <a:latin typeface="+mj-lt"/>
                <a:ea typeface="+mj-ea"/>
                <a:cs typeface="+mj-cs"/>
              </a:rPr>
              <a:t>?</a:t>
            </a:r>
          </a:p>
        </p:txBody>
      </p:sp>
      <p:sp>
        <p:nvSpPr>
          <p:cNvPr id="5" name="Rechthoek 4"/>
          <p:cNvSpPr/>
          <p:nvPr/>
        </p:nvSpPr>
        <p:spPr>
          <a:xfrm>
            <a:off x="6088112" y="2133528"/>
            <a:ext cx="1916028"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62036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6"/>
          <p:cNvSpPr txBox="1"/>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I: preparing for inquiry</a:t>
            </a:r>
          </a:p>
        </p:txBody>
      </p:sp>
      <p:pic>
        <p:nvPicPr>
          <p:cNvPr id="2" name="Afbeelding 1">
            <a:extLst>
              <a:ext uri="{FF2B5EF4-FFF2-40B4-BE49-F238E27FC236}">
                <a16:creationId xmlns:a16="http://schemas.microsoft.com/office/drawing/2014/main" id="{BFEF0ADB-FD11-47BD-BDD8-C1AD71F66126}"/>
              </a:ext>
            </a:extLst>
          </p:cNvPr>
          <p:cNvPicPr>
            <a:picLocks noChangeAspect="1"/>
          </p:cNvPicPr>
          <p:nvPr/>
        </p:nvPicPr>
        <p:blipFill>
          <a:blip r:embed="rId2"/>
          <a:stretch>
            <a:fillRect/>
          </a:stretch>
        </p:blipFill>
        <p:spPr>
          <a:xfrm>
            <a:off x="591217" y="2572792"/>
            <a:ext cx="9087555" cy="4316587"/>
          </a:xfrm>
          <a:prstGeom prst="rect">
            <a:avLst/>
          </a:prstGeom>
        </p:spPr>
      </p:pic>
      <p:sp>
        <p:nvSpPr>
          <p:cNvPr id="38" name="TextBox 37"/>
          <p:cNvSpPr txBox="1"/>
          <p:nvPr/>
        </p:nvSpPr>
        <p:spPr>
          <a:xfrm>
            <a:off x="2035022" y="7190022"/>
            <a:ext cx="7796088" cy="461665"/>
          </a:xfrm>
          <a:prstGeom prst="rect">
            <a:avLst/>
          </a:prstGeom>
          <a:noFill/>
        </p:spPr>
        <p:txBody>
          <a:bodyPr vert="horz" wrap="square" rtlCol="0">
            <a:spAutoFit/>
          </a:bodyPr>
          <a:lstStyle/>
          <a:p>
            <a:pPr>
              <a:spcAft>
                <a:spcPts val="600"/>
              </a:spcAft>
            </a:pPr>
            <a:r>
              <a:rPr lang="nl-NL" sz="2400" dirty="0" err="1">
                <a:solidFill>
                  <a:srgbClr val="FF0000"/>
                </a:solidFill>
                <a:latin typeface="Calibri - 26"/>
              </a:rPr>
              <a:t>Students</a:t>
            </a:r>
            <a:r>
              <a:rPr lang="nl-NL" sz="2400" dirty="0">
                <a:solidFill>
                  <a:srgbClr val="FF0000"/>
                </a:solidFill>
                <a:latin typeface="Calibri - 26"/>
              </a:rPr>
              <a:t> prepare </a:t>
            </a:r>
            <a:r>
              <a:rPr lang="nl-NL" sz="2400" dirty="0" err="1">
                <a:solidFill>
                  <a:srgbClr val="FF0000"/>
                </a:solidFill>
                <a:latin typeface="Calibri - 26"/>
              </a:rPr>
              <a:t>for</a:t>
            </a:r>
            <a:r>
              <a:rPr lang="nl-NL" sz="2400" dirty="0">
                <a:solidFill>
                  <a:srgbClr val="FF0000"/>
                </a:solidFill>
                <a:latin typeface="Calibri - 26"/>
              </a:rPr>
              <a:t> </a:t>
            </a:r>
            <a:r>
              <a:rPr lang="nl-NL" sz="2400" dirty="0" err="1">
                <a:solidFill>
                  <a:srgbClr val="FF0000"/>
                </a:solidFill>
                <a:latin typeface="Calibri - 26"/>
              </a:rPr>
              <a:t>inquiry</a:t>
            </a:r>
            <a:r>
              <a:rPr lang="nl-NL" sz="2400" dirty="0">
                <a:solidFill>
                  <a:srgbClr val="FF0000"/>
                </a:solidFill>
                <a:latin typeface="Calibri - 26"/>
              </a:rPr>
              <a:t> </a:t>
            </a:r>
            <a:r>
              <a:rPr lang="nl-NL" sz="2400" dirty="0" err="1">
                <a:solidFill>
                  <a:srgbClr val="FF0000"/>
                </a:solidFill>
                <a:latin typeface="Calibri - 26"/>
              </a:rPr>
              <a:t>using</a:t>
            </a:r>
            <a:r>
              <a:rPr lang="nl-NL" sz="2400" dirty="0">
                <a:solidFill>
                  <a:srgbClr val="FF0000"/>
                </a:solidFill>
                <a:latin typeface="Calibri - 26"/>
              </a:rPr>
              <a:t> </a:t>
            </a:r>
            <a:r>
              <a:rPr lang="nl-NL" sz="2400" dirty="0" err="1">
                <a:solidFill>
                  <a:srgbClr val="FF0000"/>
                </a:solidFill>
                <a:latin typeface="Calibri - 26"/>
              </a:rPr>
              <a:t>work</a:t>
            </a:r>
            <a:r>
              <a:rPr lang="nl-NL" sz="2400" dirty="0">
                <a:solidFill>
                  <a:srgbClr val="FF0000"/>
                </a:solidFill>
                <a:latin typeface="Calibri - 26"/>
              </a:rPr>
              <a:t>-sheet</a:t>
            </a:r>
          </a:p>
        </p:txBody>
      </p:sp>
    </p:spTree>
    <p:extLst>
      <p:ext uri="{BB962C8B-B14F-4D97-AF65-F5344CB8AC3E}">
        <p14:creationId xmlns:p14="http://schemas.microsoft.com/office/powerpoint/2010/main" val="3293824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6"/>
          <p:cNvSpPr txBox="1"/>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a:solidFill>
                  <a:schemeClr val="bg1"/>
                </a:solidFill>
                <a:latin typeface="+mj-lt"/>
                <a:ea typeface="+mj-ea"/>
                <a:cs typeface="+mj-cs"/>
              </a:rPr>
              <a:t>Step II: conducting inquiries</a:t>
            </a:r>
          </a:p>
        </p:txBody>
      </p:sp>
      <p:pic>
        <p:nvPicPr>
          <p:cNvPr id="2" name="Afbeelding 1">
            <a:extLst>
              <a:ext uri="{FF2B5EF4-FFF2-40B4-BE49-F238E27FC236}">
                <a16:creationId xmlns:a16="http://schemas.microsoft.com/office/drawing/2014/main" id="{B865F8EC-608B-4889-84D6-BCA5A33E5023}"/>
              </a:ext>
            </a:extLst>
          </p:cNvPr>
          <p:cNvPicPr>
            <a:picLocks noChangeAspect="1"/>
          </p:cNvPicPr>
          <p:nvPr/>
        </p:nvPicPr>
        <p:blipFill>
          <a:blip r:embed="rId2"/>
          <a:stretch>
            <a:fillRect/>
          </a:stretch>
        </p:blipFill>
        <p:spPr>
          <a:xfrm>
            <a:off x="536222" y="2463807"/>
            <a:ext cx="9087555" cy="5111750"/>
          </a:xfrm>
          <a:prstGeom prst="rect">
            <a:avLst/>
          </a:prstGeom>
        </p:spPr>
      </p:pic>
      <p:sp>
        <p:nvSpPr>
          <p:cNvPr id="9" name="TextBox 8"/>
          <p:cNvSpPr txBox="1"/>
          <p:nvPr/>
        </p:nvSpPr>
        <p:spPr>
          <a:xfrm>
            <a:off x="2343696" y="7825044"/>
            <a:ext cx="6680200" cy="461665"/>
          </a:xfrm>
          <a:prstGeom prst="rect">
            <a:avLst/>
          </a:prstGeom>
          <a:noFill/>
        </p:spPr>
        <p:txBody>
          <a:bodyPr vert="horz" rtlCol="0">
            <a:spAutoFit/>
          </a:bodyPr>
          <a:lstStyle/>
          <a:p>
            <a:pPr>
              <a:spcAft>
                <a:spcPts val="600"/>
              </a:spcAft>
            </a:pPr>
            <a:r>
              <a:rPr lang="nl-NL" sz="2400" dirty="0">
                <a:solidFill>
                  <a:srgbClr val="FF0000"/>
                </a:solidFill>
                <a:latin typeface="Calibri - 26"/>
              </a:rPr>
              <a:t>Student </a:t>
            </a:r>
            <a:r>
              <a:rPr lang="nl-NL" sz="2400" dirty="0" err="1">
                <a:solidFill>
                  <a:srgbClr val="FF0000"/>
                </a:solidFill>
                <a:latin typeface="Calibri - 26"/>
              </a:rPr>
              <a:t>investigate</a:t>
            </a:r>
            <a:r>
              <a:rPr lang="nl-NL" sz="2400" dirty="0">
                <a:solidFill>
                  <a:srgbClr val="FF0000"/>
                </a:solidFill>
                <a:latin typeface="Calibri - 26"/>
              </a:rPr>
              <a:t> </a:t>
            </a:r>
            <a:r>
              <a:rPr lang="nl-NL" sz="2400" dirty="0" err="1">
                <a:solidFill>
                  <a:srgbClr val="FF0000"/>
                </a:solidFill>
                <a:latin typeface="Calibri - 26"/>
              </a:rPr>
              <a:t>their</a:t>
            </a:r>
            <a:r>
              <a:rPr lang="nl-NL" sz="2400" dirty="0">
                <a:solidFill>
                  <a:srgbClr val="FF0000"/>
                </a:solidFill>
                <a:latin typeface="Calibri - 26"/>
              </a:rPr>
              <a:t> </a:t>
            </a:r>
            <a:r>
              <a:rPr lang="nl-NL" sz="2400" dirty="0" err="1">
                <a:solidFill>
                  <a:srgbClr val="FF0000"/>
                </a:solidFill>
                <a:latin typeface="Calibri - 26"/>
              </a:rPr>
              <a:t>adopted</a:t>
            </a:r>
            <a:r>
              <a:rPr lang="nl-NL" sz="2400" dirty="0">
                <a:solidFill>
                  <a:srgbClr val="FF0000"/>
                </a:solidFill>
                <a:latin typeface="Calibri - 26"/>
              </a:rPr>
              <a:t> </a:t>
            </a:r>
            <a:r>
              <a:rPr lang="nl-NL" sz="2400" dirty="0" err="1">
                <a:solidFill>
                  <a:srgbClr val="FF0000"/>
                </a:solidFill>
                <a:latin typeface="Calibri - 26"/>
              </a:rPr>
              <a:t>questions</a:t>
            </a:r>
            <a:endParaRPr lang="nl-NL" sz="2400" dirty="0">
              <a:solidFill>
                <a:srgbClr val="FF0000"/>
              </a:solidFill>
              <a:latin typeface="Calibri - 26"/>
            </a:endParaRPr>
          </a:p>
        </p:txBody>
      </p:sp>
    </p:spTree>
    <p:extLst>
      <p:ext uri="{BB962C8B-B14F-4D97-AF65-F5344CB8AC3E}">
        <p14:creationId xmlns:p14="http://schemas.microsoft.com/office/powerpoint/2010/main" val="3273967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6"/>
          <p:cNvSpPr txBox="1"/>
          <p:nvPr/>
        </p:nvSpPr>
        <p:spPr>
          <a:xfrm>
            <a:off x="463776" y="834123"/>
            <a:ext cx="9342438" cy="9655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kern="1200" dirty="0">
                <a:solidFill>
                  <a:schemeClr val="bg1"/>
                </a:solidFill>
                <a:latin typeface="+mj-lt"/>
                <a:ea typeface="+mj-ea"/>
                <a:cs typeface="+mj-cs"/>
              </a:rPr>
              <a:t>Step III: answering questions</a:t>
            </a:r>
          </a:p>
        </p:txBody>
      </p:sp>
      <p:pic>
        <p:nvPicPr>
          <p:cNvPr id="3" name="Afbeelding 2">
            <a:extLst>
              <a:ext uri="{FF2B5EF4-FFF2-40B4-BE49-F238E27FC236}">
                <a16:creationId xmlns:a16="http://schemas.microsoft.com/office/drawing/2014/main" id="{1A9C4F15-8D65-40F9-B360-1910ECCB1D9E}"/>
              </a:ext>
            </a:extLst>
          </p:cNvPr>
          <p:cNvPicPr>
            <a:picLocks noChangeAspect="1"/>
          </p:cNvPicPr>
          <p:nvPr/>
        </p:nvPicPr>
        <p:blipFill>
          <a:blip r:embed="rId2"/>
          <a:stretch>
            <a:fillRect/>
          </a:stretch>
        </p:blipFill>
        <p:spPr>
          <a:xfrm>
            <a:off x="-3280" y="2284760"/>
            <a:ext cx="10160000" cy="4839257"/>
          </a:xfrm>
          <a:prstGeom prst="rect">
            <a:avLst/>
          </a:prstGeom>
        </p:spPr>
      </p:pic>
    </p:spTree>
    <p:extLst>
      <p:ext uri="{BB962C8B-B14F-4D97-AF65-F5344CB8AC3E}">
        <p14:creationId xmlns:p14="http://schemas.microsoft.com/office/powerpoint/2010/main" val="1481049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7422" y="594531"/>
            <a:ext cx="7905959" cy="769441"/>
          </a:xfrm>
          <a:prstGeom prst="rect">
            <a:avLst/>
          </a:prstGeom>
          <a:noFill/>
        </p:spPr>
        <p:txBody>
          <a:bodyPr vert="horz" wrap="square" rtlCol="0">
            <a:spAutoFit/>
          </a:bodyPr>
          <a:lstStyle/>
          <a:p>
            <a:pPr algn="ctr"/>
            <a:r>
              <a:rPr lang="nl-NL" sz="4400" dirty="0" err="1">
                <a:solidFill>
                  <a:prstClr val="black"/>
                </a:solidFill>
                <a:ea typeface="+mj-ea"/>
                <a:cs typeface="+mj-cs"/>
              </a:rPr>
              <a:t>What</a:t>
            </a:r>
            <a:r>
              <a:rPr lang="nl-NL" sz="4400" dirty="0">
                <a:solidFill>
                  <a:prstClr val="black"/>
                </a:solidFill>
                <a:ea typeface="+mj-ea"/>
                <a:cs typeface="+mj-cs"/>
              </a:rPr>
              <a:t> is question-</a:t>
            </a:r>
            <a:r>
              <a:rPr lang="nl-NL" sz="4400" dirty="0" err="1">
                <a:solidFill>
                  <a:prstClr val="black"/>
                </a:solidFill>
                <a:ea typeface="+mj-ea"/>
                <a:cs typeface="+mj-cs"/>
              </a:rPr>
              <a:t>driven</a:t>
            </a:r>
            <a:r>
              <a:rPr lang="nl-NL" sz="4400" dirty="0">
                <a:solidFill>
                  <a:prstClr val="black"/>
                </a:solidFill>
                <a:ea typeface="+mj-ea"/>
                <a:cs typeface="+mj-cs"/>
              </a:rPr>
              <a:t> </a:t>
            </a:r>
            <a:r>
              <a:rPr lang="nl-NL" sz="4400" dirty="0" err="1">
                <a:solidFill>
                  <a:prstClr val="black"/>
                </a:solidFill>
                <a:ea typeface="+mj-ea"/>
                <a:cs typeface="+mj-cs"/>
              </a:rPr>
              <a:t>learning</a:t>
            </a:r>
            <a:r>
              <a:rPr lang="nl-NL" sz="4400" dirty="0">
                <a:solidFill>
                  <a:prstClr val="black"/>
                </a:solidFill>
                <a:ea typeface="+mj-ea"/>
                <a:cs typeface="+mj-cs"/>
              </a:rPr>
              <a:t>?</a:t>
            </a:r>
          </a:p>
        </p:txBody>
      </p:sp>
      <p:sp>
        <p:nvSpPr>
          <p:cNvPr id="3" name="Rechthoek 2"/>
          <p:cNvSpPr/>
          <p:nvPr/>
        </p:nvSpPr>
        <p:spPr>
          <a:xfrm>
            <a:off x="759520" y="5885160"/>
            <a:ext cx="8784976" cy="2677656"/>
          </a:xfrm>
          <a:prstGeom prst="rect">
            <a:avLst/>
          </a:prstGeom>
        </p:spPr>
        <p:txBody>
          <a:bodyPr wrap="square">
            <a:spAutoFit/>
          </a:bodyPr>
          <a:lstStyle/>
          <a:p>
            <a:pPr algn="ctr"/>
            <a:r>
              <a:rPr lang="nl-NL" sz="2800" i="1" dirty="0"/>
              <a:t>Question-</a:t>
            </a:r>
            <a:r>
              <a:rPr lang="nl-NL" sz="2800" i="1" dirty="0" err="1"/>
              <a:t>driven</a:t>
            </a:r>
            <a:r>
              <a:rPr lang="nl-NL" sz="2800" i="1" dirty="0"/>
              <a:t> Learning </a:t>
            </a:r>
            <a:r>
              <a:rPr lang="nl-NL" sz="2800" dirty="0"/>
              <a:t> </a:t>
            </a:r>
          </a:p>
          <a:p>
            <a:pPr algn="ctr"/>
            <a:r>
              <a:rPr lang="nl-NL" sz="2800" dirty="0"/>
              <a:t>is a </a:t>
            </a:r>
            <a:r>
              <a:rPr lang="nl-NL" sz="2800" dirty="0" err="1"/>
              <a:t>specific</a:t>
            </a:r>
            <a:r>
              <a:rPr lang="nl-NL" sz="2800" dirty="0"/>
              <a:t> open form of </a:t>
            </a:r>
            <a:r>
              <a:rPr lang="nl-NL" sz="2800" dirty="0" err="1"/>
              <a:t>Inquiry</a:t>
            </a:r>
            <a:r>
              <a:rPr lang="nl-NL" sz="2800" dirty="0"/>
              <a:t> Learning in </a:t>
            </a:r>
            <a:r>
              <a:rPr lang="nl-NL" sz="2800" dirty="0" err="1"/>
              <a:t>which</a:t>
            </a:r>
            <a:r>
              <a:rPr lang="nl-NL" sz="2800" dirty="0"/>
              <a:t> </a:t>
            </a:r>
            <a:r>
              <a:rPr lang="nl-NL" sz="2800" dirty="0" err="1"/>
              <a:t>students</a:t>
            </a:r>
            <a:r>
              <a:rPr lang="nl-NL" sz="2800" dirty="0"/>
              <a:t> </a:t>
            </a:r>
            <a:r>
              <a:rPr lang="nl-NL" sz="2800" dirty="0" err="1"/>
              <a:t>formulate</a:t>
            </a:r>
            <a:r>
              <a:rPr lang="nl-NL" sz="2800" dirty="0"/>
              <a:t> </a:t>
            </a:r>
            <a:r>
              <a:rPr lang="nl-NL" sz="2800" dirty="0" err="1"/>
              <a:t>and</a:t>
            </a:r>
            <a:r>
              <a:rPr lang="nl-NL" sz="2800" dirty="0"/>
              <a:t> </a:t>
            </a:r>
            <a:r>
              <a:rPr lang="nl-NL" sz="2800" dirty="0" err="1"/>
              <a:t>investigate</a:t>
            </a:r>
            <a:r>
              <a:rPr lang="nl-NL" sz="2800" dirty="0"/>
              <a:t> </a:t>
            </a:r>
            <a:r>
              <a:rPr lang="nl-NL" sz="2800" dirty="0" err="1"/>
              <a:t>their</a:t>
            </a:r>
            <a:r>
              <a:rPr lang="nl-NL" sz="2800" dirty="0"/>
              <a:t> </a:t>
            </a:r>
            <a:r>
              <a:rPr lang="nl-NL" sz="2800" dirty="0" err="1"/>
              <a:t>own</a:t>
            </a:r>
            <a:r>
              <a:rPr lang="nl-NL" sz="2800" dirty="0"/>
              <a:t> </a:t>
            </a:r>
            <a:r>
              <a:rPr lang="nl-NL" sz="2800" dirty="0" err="1"/>
              <a:t>questions</a:t>
            </a:r>
            <a:r>
              <a:rPr lang="nl-NL" sz="2800" dirty="0"/>
              <a:t>, </a:t>
            </a:r>
            <a:r>
              <a:rPr lang="nl-NL" sz="2800" dirty="0" err="1"/>
              <a:t>and</a:t>
            </a:r>
            <a:r>
              <a:rPr lang="nl-NL" sz="2800" dirty="0"/>
              <a:t> these </a:t>
            </a:r>
            <a:r>
              <a:rPr lang="nl-NL" sz="2800" dirty="0" err="1"/>
              <a:t>questions</a:t>
            </a:r>
            <a:r>
              <a:rPr lang="nl-NL" sz="2800" dirty="0"/>
              <a:t> form </a:t>
            </a:r>
            <a:r>
              <a:rPr lang="nl-NL" sz="2800" dirty="0" err="1"/>
              <a:t>the</a:t>
            </a:r>
            <a:r>
              <a:rPr lang="nl-NL" sz="2800" dirty="0"/>
              <a:t> </a:t>
            </a:r>
            <a:r>
              <a:rPr lang="nl-NL" sz="2800" dirty="0" err="1"/>
              <a:t>heart</a:t>
            </a:r>
            <a:r>
              <a:rPr lang="nl-NL" sz="2800" dirty="0"/>
              <a:t> of </a:t>
            </a:r>
            <a:r>
              <a:rPr lang="nl-NL" sz="2800" dirty="0" err="1"/>
              <a:t>the</a:t>
            </a:r>
            <a:r>
              <a:rPr lang="nl-NL" sz="2800" dirty="0"/>
              <a:t> curriculum</a:t>
            </a:r>
          </a:p>
          <a:p>
            <a:pPr algn="ctr"/>
            <a:r>
              <a:rPr lang="nl-NL" sz="2800" dirty="0"/>
              <a:t> </a:t>
            </a:r>
            <a:r>
              <a:rPr lang="en-US" dirty="0"/>
              <a:t>(Chin &amp; Chia, 2004;  </a:t>
            </a:r>
            <a:r>
              <a:rPr lang="en-US" dirty="0" err="1"/>
              <a:t>Scardamalia</a:t>
            </a:r>
            <a:r>
              <a:rPr lang="en-US" dirty="0"/>
              <a:t> &amp; </a:t>
            </a:r>
            <a:r>
              <a:rPr lang="en-US" dirty="0" err="1"/>
              <a:t>Bereiter</a:t>
            </a:r>
            <a:r>
              <a:rPr lang="en-US" dirty="0"/>
              <a:t>, 1992; </a:t>
            </a:r>
            <a:r>
              <a:rPr lang="en-US" dirty="0" err="1"/>
              <a:t>Shodell</a:t>
            </a:r>
            <a:r>
              <a:rPr lang="en-US" dirty="0"/>
              <a:t>, 1995; Wells, 2001).</a:t>
            </a:r>
            <a:endParaRPr lang="nl-NL" sz="2800" dirty="0"/>
          </a:p>
          <a:p>
            <a:pPr algn="ctr"/>
            <a:r>
              <a:rPr lang="en-US" sz="2800" dirty="0"/>
              <a:t> </a:t>
            </a:r>
            <a:endParaRPr lang="nl-NL" sz="2800" dirty="0"/>
          </a:p>
        </p:txBody>
      </p:sp>
      <p:sp>
        <p:nvSpPr>
          <p:cNvPr id="4" name="Ovaal 3"/>
          <p:cNvSpPr/>
          <p:nvPr/>
        </p:nvSpPr>
        <p:spPr>
          <a:xfrm>
            <a:off x="1474029" y="1986844"/>
            <a:ext cx="4763852" cy="3228468"/>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5" name="Ovaal 4"/>
          <p:cNvSpPr/>
          <p:nvPr/>
        </p:nvSpPr>
        <p:spPr>
          <a:xfrm>
            <a:off x="3885927" y="1986844"/>
            <a:ext cx="4660849" cy="32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6" name="Rechthoek 5"/>
          <p:cNvSpPr/>
          <p:nvPr/>
        </p:nvSpPr>
        <p:spPr>
          <a:xfrm>
            <a:off x="1474028" y="3301107"/>
            <a:ext cx="2749818" cy="724879"/>
          </a:xfrm>
          <a:prstGeom prst="rect">
            <a:avLst/>
          </a:prstGeom>
        </p:spPr>
        <p:txBody>
          <a:bodyPr wrap="square">
            <a:spAutoFit/>
          </a:bodyPr>
          <a:lstStyle/>
          <a:p>
            <a:pPr algn="ctr"/>
            <a:r>
              <a:rPr lang="nl-NL" sz="2000" dirty="0" err="1">
                <a:solidFill>
                  <a:srgbClr val="002060"/>
                </a:solidFill>
                <a:latin typeface="Arial - 13"/>
              </a:rPr>
              <a:t>Inquiry-based</a:t>
            </a:r>
            <a:endParaRPr lang="nl-NL" sz="2000" dirty="0">
              <a:solidFill>
                <a:srgbClr val="002060"/>
              </a:solidFill>
              <a:latin typeface="Arial - 13"/>
            </a:endParaRPr>
          </a:p>
          <a:p>
            <a:pPr algn="ctr"/>
            <a:r>
              <a:rPr lang="nl-NL" sz="2000" dirty="0" err="1">
                <a:solidFill>
                  <a:srgbClr val="002060"/>
                </a:solidFill>
                <a:latin typeface="Arial - 13"/>
              </a:rPr>
              <a:t>learning</a:t>
            </a:r>
            <a:endParaRPr lang="nl-NL" sz="2000" dirty="0">
              <a:solidFill>
                <a:srgbClr val="002060"/>
              </a:solidFill>
              <a:latin typeface="Arial - 13"/>
            </a:endParaRPr>
          </a:p>
        </p:txBody>
      </p:sp>
      <p:sp>
        <p:nvSpPr>
          <p:cNvPr id="7" name="Rechthoek 6"/>
          <p:cNvSpPr/>
          <p:nvPr/>
        </p:nvSpPr>
        <p:spPr>
          <a:xfrm>
            <a:off x="6275919" y="3223146"/>
            <a:ext cx="2029520" cy="724879"/>
          </a:xfrm>
          <a:prstGeom prst="rect">
            <a:avLst/>
          </a:prstGeom>
        </p:spPr>
        <p:txBody>
          <a:bodyPr wrap="square">
            <a:spAutoFit/>
          </a:bodyPr>
          <a:lstStyle/>
          <a:p>
            <a:pPr algn="ctr"/>
            <a:r>
              <a:rPr lang="nl-NL" sz="2000" dirty="0" err="1">
                <a:solidFill>
                  <a:srgbClr val="FF0000"/>
                </a:solidFill>
                <a:latin typeface="Arial - 13"/>
              </a:rPr>
              <a:t>Students</a:t>
            </a:r>
            <a:r>
              <a:rPr lang="nl-NL" sz="2000" dirty="0">
                <a:solidFill>
                  <a:srgbClr val="FF0000"/>
                </a:solidFill>
                <a:latin typeface="Arial - 13"/>
              </a:rPr>
              <a:t>’</a:t>
            </a:r>
          </a:p>
          <a:p>
            <a:pPr algn="ctr"/>
            <a:r>
              <a:rPr lang="nl-NL" sz="2000" dirty="0" err="1">
                <a:solidFill>
                  <a:srgbClr val="FF0000"/>
                </a:solidFill>
                <a:latin typeface="Arial - 13"/>
              </a:rPr>
              <a:t>questions</a:t>
            </a:r>
            <a:endParaRPr lang="nl-NL" sz="2000" dirty="0">
              <a:solidFill>
                <a:srgbClr val="FF0000"/>
              </a:solidFill>
              <a:latin typeface="Arial - 13"/>
            </a:endParaRPr>
          </a:p>
        </p:txBody>
      </p:sp>
      <p:sp>
        <p:nvSpPr>
          <p:cNvPr id="8" name="Rechthoek 7"/>
          <p:cNvSpPr/>
          <p:nvPr/>
        </p:nvSpPr>
        <p:spPr>
          <a:xfrm>
            <a:off x="3621947" y="3318099"/>
            <a:ext cx="2776911" cy="707886"/>
          </a:xfrm>
          <a:prstGeom prst="rect">
            <a:avLst/>
          </a:prstGeom>
        </p:spPr>
        <p:txBody>
          <a:bodyPr wrap="square">
            <a:spAutoFit/>
          </a:bodyPr>
          <a:lstStyle/>
          <a:p>
            <a:pPr algn="ctr"/>
            <a:r>
              <a:rPr lang="nl-NL" sz="2000" dirty="0">
                <a:solidFill>
                  <a:srgbClr val="7030A0"/>
                </a:solidFill>
                <a:latin typeface="Arial - 13"/>
              </a:rPr>
              <a:t>Question- </a:t>
            </a:r>
            <a:r>
              <a:rPr lang="nl-NL" sz="2000" dirty="0" err="1">
                <a:solidFill>
                  <a:srgbClr val="7030A0"/>
                </a:solidFill>
                <a:latin typeface="Arial - 13"/>
              </a:rPr>
              <a:t>driven</a:t>
            </a:r>
            <a:endParaRPr lang="nl-NL" sz="2000" dirty="0">
              <a:solidFill>
                <a:srgbClr val="7030A0"/>
              </a:solidFill>
              <a:latin typeface="Arial - 13"/>
            </a:endParaRPr>
          </a:p>
          <a:p>
            <a:pPr algn="ctr"/>
            <a:r>
              <a:rPr lang="nl-NL" sz="2000" dirty="0" err="1">
                <a:solidFill>
                  <a:srgbClr val="7030A0"/>
                </a:solidFill>
                <a:latin typeface="Arial - 13"/>
              </a:rPr>
              <a:t>learning</a:t>
            </a:r>
            <a:endParaRPr lang="nl-NL" sz="2000" dirty="0">
              <a:solidFill>
                <a:srgbClr val="7030A0"/>
              </a:solidFill>
              <a:latin typeface="Arial - 13"/>
            </a:endParaRPr>
          </a:p>
        </p:txBody>
      </p:sp>
    </p:spTree>
    <p:extLst>
      <p:ext uri="{BB962C8B-B14F-4D97-AF65-F5344CB8AC3E}">
        <p14:creationId xmlns:p14="http://schemas.microsoft.com/office/powerpoint/2010/main" val="1182836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4863"/>
            <a:ext cx="10160000" cy="95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6"/>
          <p:cNvSpPr txBox="1"/>
          <p:nvPr/>
        </p:nvSpPr>
        <p:spPr>
          <a:xfrm>
            <a:off x="698500" y="872079"/>
            <a:ext cx="8763000" cy="92757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kern="1200">
                <a:solidFill>
                  <a:schemeClr val="bg1"/>
                </a:solidFill>
                <a:latin typeface="+mj-lt"/>
                <a:ea typeface="+mj-ea"/>
                <a:cs typeface="+mj-cs"/>
              </a:rPr>
              <a:t>Step IV: visualizing collective knowledge development</a:t>
            </a:r>
          </a:p>
        </p:txBody>
      </p:sp>
      <p:sp>
        <p:nvSpPr>
          <p:cNvPr id="22" name="TextBox 21"/>
          <p:cNvSpPr txBox="1"/>
          <p:nvPr/>
        </p:nvSpPr>
        <p:spPr>
          <a:xfrm>
            <a:off x="1190625" y="6922731"/>
            <a:ext cx="7778750" cy="1128173"/>
          </a:xfrm>
          <a:prstGeom prst="rect">
            <a:avLst/>
          </a:prstGeom>
        </p:spPr>
        <p:txBody>
          <a:bodyPr vert="horz" lIns="91440" tIns="45720" rIns="91440" bIns="45720" rtlCol="0">
            <a:normAutofit/>
          </a:bodyPr>
          <a:lstStyle/>
          <a:p>
            <a:pPr algn="ctr">
              <a:lnSpc>
                <a:spcPct val="90000"/>
              </a:lnSpc>
              <a:spcAft>
                <a:spcPts val="600"/>
              </a:spcAft>
            </a:pPr>
            <a:r>
              <a:rPr lang="en-US" sz="2000" dirty="0"/>
              <a:t>Development of collective knowledge made visible by </a:t>
            </a:r>
          </a:p>
          <a:p>
            <a:pPr algn="ctr">
              <a:lnSpc>
                <a:spcPct val="90000"/>
              </a:lnSpc>
              <a:spcAft>
                <a:spcPts val="600"/>
              </a:spcAft>
            </a:pPr>
            <a:r>
              <a:rPr lang="en-US" sz="2000" dirty="0"/>
              <a:t>extending and reconstructing Classroom Mind Map</a:t>
            </a:r>
          </a:p>
        </p:txBody>
      </p:sp>
      <p:pic>
        <p:nvPicPr>
          <p:cNvPr id="2" name="Afbeelding 1">
            <a:extLst>
              <a:ext uri="{FF2B5EF4-FFF2-40B4-BE49-F238E27FC236}">
                <a16:creationId xmlns:a16="http://schemas.microsoft.com/office/drawing/2014/main" id="{2D84C7DD-B6FE-45E1-A339-5AE0EB3E8318}"/>
              </a:ext>
            </a:extLst>
          </p:cNvPr>
          <p:cNvPicPr>
            <a:picLocks noChangeAspect="1"/>
          </p:cNvPicPr>
          <p:nvPr/>
        </p:nvPicPr>
        <p:blipFill>
          <a:blip r:embed="rId2"/>
          <a:stretch>
            <a:fillRect/>
          </a:stretch>
        </p:blipFill>
        <p:spPr>
          <a:xfrm>
            <a:off x="67308" y="2500784"/>
            <a:ext cx="10071044" cy="3600400"/>
          </a:xfrm>
          <a:prstGeom prst="rect">
            <a:avLst/>
          </a:prstGeom>
        </p:spPr>
      </p:pic>
    </p:spTree>
    <p:extLst>
      <p:ext uri="{BB962C8B-B14F-4D97-AF65-F5344CB8AC3E}">
        <p14:creationId xmlns:p14="http://schemas.microsoft.com/office/powerpoint/2010/main" val="2224321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b="47427"/>
          <a:stretch/>
        </p:blipFill>
        <p:spPr>
          <a:xfrm>
            <a:off x="399480" y="2140744"/>
            <a:ext cx="9472488" cy="2742883"/>
          </a:xfrm>
          <a:prstGeom prst="rect">
            <a:avLst/>
          </a:prstGeom>
        </p:spPr>
      </p:pic>
      <p:sp>
        <p:nvSpPr>
          <p:cNvPr id="3" name="Rectangle 18"/>
          <p:cNvSpPr/>
          <p:nvPr/>
        </p:nvSpPr>
        <p:spPr>
          <a:xfrm>
            <a:off x="1749806" y="772592"/>
            <a:ext cx="7160615" cy="769441"/>
          </a:xfrm>
          <a:prstGeom prst="rect">
            <a:avLst/>
          </a:prstGeom>
        </p:spPr>
        <p:txBody>
          <a:bodyPr wrap="none">
            <a:spAutoFit/>
          </a:bodyPr>
          <a:lstStyle/>
          <a:p>
            <a:r>
              <a:rPr lang="nl-NL" sz="4400" dirty="0">
                <a:latin typeface="+mj-lt"/>
                <a:ea typeface="+mj-ea"/>
                <a:cs typeface="+mj-cs"/>
              </a:rPr>
              <a:t>How </a:t>
            </a:r>
            <a:r>
              <a:rPr lang="nl-NL" sz="4400" dirty="0" err="1">
                <a:latin typeface="+mj-lt"/>
                <a:ea typeface="+mj-ea"/>
                <a:cs typeface="+mj-cs"/>
              </a:rPr>
              <a:t>to</a:t>
            </a:r>
            <a:r>
              <a:rPr lang="nl-NL" sz="4400" dirty="0">
                <a:latin typeface="+mj-lt"/>
                <a:ea typeface="+mj-ea"/>
                <a:cs typeface="+mj-cs"/>
              </a:rPr>
              <a:t> monitor </a:t>
            </a:r>
            <a:r>
              <a:rPr lang="nl-NL" sz="4400" dirty="0" err="1">
                <a:latin typeface="+mj-lt"/>
                <a:ea typeface="+mj-ea"/>
                <a:cs typeface="+mj-cs"/>
              </a:rPr>
              <a:t>and</a:t>
            </a:r>
            <a:r>
              <a:rPr lang="nl-NL" sz="4400" dirty="0">
                <a:latin typeface="+mj-lt"/>
                <a:ea typeface="+mj-ea"/>
                <a:cs typeface="+mj-cs"/>
              </a:rPr>
              <a:t> </a:t>
            </a:r>
            <a:r>
              <a:rPr lang="nl-NL" sz="4400" dirty="0" err="1">
                <a:latin typeface="+mj-lt"/>
                <a:ea typeface="+mj-ea"/>
                <a:cs typeface="+mj-cs"/>
              </a:rPr>
              <a:t>evaluate</a:t>
            </a:r>
            <a:r>
              <a:rPr lang="nl-NL" sz="4400" dirty="0">
                <a:latin typeface="+mj-lt"/>
                <a:ea typeface="+mj-ea"/>
                <a:cs typeface="+mj-cs"/>
              </a:rPr>
              <a:t>?</a:t>
            </a:r>
          </a:p>
        </p:txBody>
      </p:sp>
      <p:sp>
        <p:nvSpPr>
          <p:cNvPr id="5" name="Rechthoek 4"/>
          <p:cNvSpPr/>
          <p:nvPr/>
        </p:nvSpPr>
        <p:spPr>
          <a:xfrm>
            <a:off x="7952407" y="2158601"/>
            <a:ext cx="1916028"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70826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600" y="696965"/>
            <a:ext cx="8061909" cy="1104636"/>
          </a:xfrm>
        </p:spPr>
        <p:txBody>
          <a:bodyPr>
            <a:normAutofit/>
          </a:bodyPr>
          <a:lstStyle/>
          <a:p>
            <a:r>
              <a:rPr lang="nl-NL" dirty="0" err="1"/>
              <a:t>Objectives</a:t>
            </a:r>
            <a:r>
              <a:rPr lang="nl-NL" dirty="0"/>
              <a:t> of </a:t>
            </a:r>
            <a:r>
              <a:rPr lang="nl-NL" dirty="0" err="1"/>
              <a:t>evaluation</a:t>
            </a:r>
            <a:endParaRPr lang="nl-NL" dirty="0"/>
          </a:p>
        </p:txBody>
      </p:sp>
      <p:sp>
        <p:nvSpPr>
          <p:cNvPr id="3" name="Tijdelijke aanduiding voor inhoud 2"/>
          <p:cNvSpPr>
            <a:spLocks noGrp="1"/>
          </p:cNvSpPr>
          <p:nvPr>
            <p:ph idx="1"/>
          </p:nvPr>
        </p:nvSpPr>
        <p:spPr/>
        <p:txBody>
          <a:bodyPr>
            <a:normAutofit/>
          </a:bodyPr>
          <a:lstStyle/>
          <a:p>
            <a:r>
              <a:rPr lang="nl-NL" dirty="0"/>
              <a:t>make </a:t>
            </a:r>
            <a:r>
              <a:rPr lang="nl-NL" dirty="0" err="1"/>
              <a:t>students</a:t>
            </a:r>
            <a:r>
              <a:rPr lang="nl-NL" dirty="0"/>
              <a:t> </a:t>
            </a:r>
            <a:r>
              <a:rPr lang="nl-NL" dirty="0" err="1"/>
              <a:t>aware</a:t>
            </a:r>
            <a:r>
              <a:rPr lang="nl-NL" dirty="0"/>
              <a:t> of development in</a:t>
            </a:r>
          </a:p>
          <a:p>
            <a:pPr lvl="1"/>
            <a:r>
              <a:rPr lang="nl-NL" dirty="0" err="1">
                <a:solidFill>
                  <a:srgbClr val="FF0000"/>
                </a:solidFill>
              </a:rPr>
              <a:t>knowledge</a:t>
            </a:r>
            <a:endParaRPr lang="nl-NL" dirty="0">
              <a:solidFill>
                <a:srgbClr val="FF0000"/>
              </a:solidFill>
            </a:endParaRPr>
          </a:p>
          <a:p>
            <a:pPr lvl="1"/>
            <a:r>
              <a:rPr lang="nl-NL" dirty="0">
                <a:solidFill>
                  <a:srgbClr val="FF0000"/>
                </a:solidFill>
              </a:rPr>
              <a:t>attitude</a:t>
            </a:r>
          </a:p>
          <a:p>
            <a:pPr lvl="1"/>
            <a:r>
              <a:rPr lang="nl-NL" dirty="0">
                <a:solidFill>
                  <a:srgbClr val="FF0000"/>
                </a:solidFill>
              </a:rPr>
              <a:t>skills</a:t>
            </a:r>
          </a:p>
          <a:p>
            <a:r>
              <a:rPr lang="nl-NL" dirty="0"/>
              <a:t>tools </a:t>
            </a:r>
            <a:r>
              <a:rPr lang="nl-NL" dirty="0" err="1"/>
              <a:t>for</a:t>
            </a:r>
            <a:r>
              <a:rPr lang="nl-NL" dirty="0"/>
              <a:t> </a:t>
            </a:r>
            <a:r>
              <a:rPr lang="nl-NL" dirty="0" err="1"/>
              <a:t>self</a:t>
            </a:r>
            <a:r>
              <a:rPr lang="nl-NL" dirty="0"/>
              <a:t>- &amp; peer assessment, </a:t>
            </a:r>
            <a:r>
              <a:rPr lang="nl-NL" dirty="0" err="1"/>
              <a:t>such</a:t>
            </a:r>
            <a:r>
              <a:rPr lang="nl-NL" dirty="0"/>
              <a:t> as</a:t>
            </a:r>
          </a:p>
          <a:p>
            <a:pPr lvl="1"/>
            <a:r>
              <a:rPr lang="nl-NL" dirty="0"/>
              <a:t>mindmaps</a:t>
            </a:r>
          </a:p>
          <a:p>
            <a:pPr lvl="1"/>
            <a:r>
              <a:rPr lang="nl-NL" dirty="0" err="1"/>
              <a:t>observation</a:t>
            </a:r>
            <a:r>
              <a:rPr lang="nl-NL" dirty="0"/>
              <a:t> </a:t>
            </a:r>
            <a:r>
              <a:rPr lang="nl-NL" dirty="0" err="1"/>
              <a:t>rubrics</a:t>
            </a:r>
            <a:endParaRPr lang="nl-NL" dirty="0"/>
          </a:p>
          <a:p>
            <a:pPr lvl="1"/>
            <a:r>
              <a:rPr lang="nl-NL" dirty="0" err="1"/>
              <a:t>blobtree</a:t>
            </a:r>
            <a:endParaRPr lang="nl-NL" dirty="0"/>
          </a:p>
        </p:txBody>
      </p:sp>
      <p:pic>
        <p:nvPicPr>
          <p:cNvPr id="4" name="Afbeelding 3"/>
          <p:cNvPicPr>
            <a:picLocks noChangeAspect="1"/>
          </p:cNvPicPr>
          <p:nvPr/>
        </p:nvPicPr>
        <p:blipFill>
          <a:blip r:embed="rId2"/>
          <a:stretch>
            <a:fillRect/>
          </a:stretch>
        </p:blipFill>
        <p:spPr>
          <a:xfrm>
            <a:off x="8360364" y="1190202"/>
            <a:ext cx="1473889" cy="1222798"/>
          </a:xfrm>
          <a:prstGeom prst="rect">
            <a:avLst/>
          </a:prstGeom>
        </p:spPr>
      </p:pic>
    </p:spTree>
    <p:extLst>
      <p:ext uri="{BB962C8B-B14F-4D97-AF65-F5344CB8AC3E}">
        <p14:creationId xmlns:p14="http://schemas.microsoft.com/office/powerpoint/2010/main" val="3093228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8BC326A8-7D9D-4852-8729-A5D81F5F6D9A}"/>
              </a:ext>
            </a:extLst>
          </p:cNvPr>
          <p:cNvSpPr txBox="1"/>
          <p:nvPr/>
        </p:nvSpPr>
        <p:spPr>
          <a:xfrm>
            <a:off x="455292" y="562002"/>
            <a:ext cx="9283212" cy="120613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dirty="0">
                <a:latin typeface="+mj-lt"/>
                <a:ea typeface="+mj-ea"/>
                <a:cs typeface="+mj-cs"/>
              </a:rPr>
              <a:t>Evaluation of individual knowledge </a:t>
            </a:r>
          </a:p>
        </p:txBody>
      </p:sp>
      <p:pic>
        <p:nvPicPr>
          <p:cNvPr id="3" name="Afbeelding 2">
            <a:extLst>
              <a:ext uri="{FF2B5EF4-FFF2-40B4-BE49-F238E27FC236}">
                <a16:creationId xmlns:a16="http://schemas.microsoft.com/office/drawing/2014/main" id="{BE9E3812-CB18-477A-B06F-EC4AD2ADA94F}"/>
              </a:ext>
            </a:extLst>
          </p:cNvPr>
          <p:cNvPicPr>
            <a:picLocks noChangeAspect="1"/>
          </p:cNvPicPr>
          <p:nvPr/>
        </p:nvPicPr>
        <p:blipFill>
          <a:blip r:embed="rId2"/>
          <a:stretch>
            <a:fillRect/>
          </a:stretch>
        </p:blipFill>
        <p:spPr>
          <a:xfrm>
            <a:off x="128227" y="1924720"/>
            <a:ext cx="9937341" cy="5938019"/>
          </a:xfrm>
          <a:prstGeom prst="rect">
            <a:avLst/>
          </a:prstGeom>
        </p:spPr>
      </p:pic>
    </p:spTree>
    <p:extLst>
      <p:ext uri="{BB962C8B-B14F-4D97-AF65-F5344CB8AC3E}">
        <p14:creationId xmlns:p14="http://schemas.microsoft.com/office/powerpoint/2010/main" val="153003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ipboard(9).png"/>
          <p:cNvPicPr>
            <a:picLocks/>
          </p:cNvPicPr>
          <p:nvPr/>
        </p:nvPicPr>
        <p:blipFill>
          <a:blip r:embed="rId2" cstate="print"/>
          <a:stretch>
            <a:fillRect/>
          </a:stretch>
        </p:blipFill>
        <p:spPr>
          <a:xfrm>
            <a:off x="5245100" y="2944091"/>
            <a:ext cx="4406138" cy="2913962"/>
          </a:xfrm>
          <a:prstGeom prst="rect">
            <a:avLst/>
          </a:prstGeom>
          <a:solidFill>
            <a:scrgbClr r="0" g="0" b="0">
              <a:alpha val="0"/>
            </a:scrgbClr>
          </a:solidFill>
        </p:spPr>
      </p:pic>
      <p:sp>
        <p:nvSpPr>
          <p:cNvPr id="10" name="TextBox 9"/>
          <p:cNvSpPr txBox="1"/>
          <p:nvPr/>
        </p:nvSpPr>
        <p:spPr>
          <a:xfrm>
            <a:off x="1972799" y="2369762"/>
            <a:ext cx="7707571" cy="497011"/>
          </a:xfrm>
          <a:prstGeom prst="rect">
            <a:avLst/>
          </a:prstGeom>
          <a:noFill/>
        </p:spPr>
        <p:txBody>
          <a:bodyPr vert="horz" wrap="square" lIns="85740" tIns="42870" rIns="85740" bIns="42870" rtlCol="0">
            <a:spAutoFit/>
          </a:bodyPr>
          <a:lstStyle/>
          <a:p>
            <a:r>
              <a:rPr lang="nl-NL" sz="2667" dirty="0">
                <a:solidFill>
                  <a:srgbClr val="FF0000"/>
                </a:solidFill>
                <a:latin typeface="Calibri - 26"/>
              </a:rPr>
              <a:t>Development of classroom mind map</a:t>
            </a:r>
          </a:p>
        </p:txBody>
      </p:sp>
      <p:sp>
        <p:nvSpPr>
          <p:cNvPr id="11" name="TextBox 10"/>
          <p:cNvSpPr txBox="1"/>
          <p:nvPr/>
        </p:nvSpPr>
        <p:spPr>
          <a:xfrm>
            <a:off x="1263576" y="5924962"/>
            <a:ext cx="3200400" cy="360178"/>
          </a:xfrm>
          <a:prstGeom prst="rect">
            <a:avLst/>
          </a:prstGeom>
          <a:noFill/>
        </p:spPr>
        <p:txBody>
          <a:bodyPr vert="horz" lIns="85740" tIns="42870" rIns="85740" bIns="42870" rtlCol="0">
            <a:spAutoFit/>
          </a:bodyPr>
          <a:lstStyle/>
          <a:p>
            <a:r>
              <a:rPr lang="nl-NL" sz="1778" dirty="0" err="1">
                <a:solidFill>
                  <a:srgbClr val="000000"/>
                </a:solidFill>
                <a:latin typeface="Calibri - 26"/>
              </a:rPr>
              <a:t>Initial</a:t>
            </a:r>
            <a:r>
              <a:rPr lang="nl-NL" sz="1778" dirty="0">
                <a:solidFill>
                  <a:srgbClr val="000000"/>
                </a:solidFill>
                <a:latin typeface="Calibri - 26"/>
              </a:rPr>
              <a:t> classroom mind map</a:t>
            </a:r>
          </a:p>
        </p:txBody>
      </p:sp>
      <p:sp>
        <p:nvSpPr>
          <p:cNvPr id="12" name="TextBox 11"/>
          <p:cNvSpPr txBox="1"/>
          <p:nvPr/>
        </p:nvSpPr>
        <p:spPr>
          <a:xfrm>
            <a:off x="5969000" y="5879936"/>
            <a:ext cx="3733800" cy="360178"/>
          </a:xfrm>
          <a:prstGeom prst="rect">
            <a:avLst/>
          </a:prstGeom>
          <a:noFill/>
        </p:spPr>
        <p:txBody>
          <a:bodyPr vert="horz" lIns="85740" tIns="42870" rIns="85740" bIns="42870" rtlCol="0">
            <a:spAutoFit/>
          </a:bodyPr>
          <a:lstStyle/>
          <a:p>
            <a:r>
              <a:rPr lang="nl-NL" sz="1778" dirty="0" err="1">
                <a:solidFill>
                  <a:srgbClr val="000000"/>
                </a:solidFill>
                <a:latin typeface="Calibri - 26"/>
              </a:rPr>
              <a:t>Final</a:t>
            </a:r>
            <a:r>
              <a:rPr lang="nl-NL" sz="1778" dirty="0">
                <a:solidFill>
                  <a:srgbClr val="000000"/>
                </a:solidFill>
                <a:latin typeface="Calibri - 26"/>
              </a:rPr>
              <a:t> classroom mind map</a:t>
            </a:r>
          </a:p>
        </p:txBody>
      </p:sp>
      <p:sp>
        <p:nvSpPr>
          <p:cNvPr id="13" name="TextBox 12"/>
          <p:cNvSpPr txBox="1"/>
          <p:nvPr/>
        </p:nvSpPr>
        <p:spPr>
          <a:xfrm>
            <a:off x="1479600" y="6685249"/>
            <a:ext cx="7207244" cy="497011"/>
          </a:xfrm>
          <a:prstGeom prst="rect">
            <a:avLst/>
          </a:prstGeom>
          <a:noFill/>
        </p:spPr>
        <p:txBody>
          <a:bodyPr vert="horz" wrap="square" lIns="85740" tIns="42870" rIns="85740" bIns="42870" rtlCol="0">
            <a:spAutoFit/>
          </a:bodyPr>
          <a:lstStyle/>
          <a:p>
            <a:r>
              <a:rPr lang="nl-NL" sz="2667" dirty="0" err="1">
                <a:solidFill>
                  <a:srgbClr val="FF0000"/>
                </a:solidFill>
                <a:latin typeface="Calibri - 26"/>
              </a:rPr>
              <a:t>Reflect</a:t>
            </a:r>
            <a:r>
              <a:rPr lang="nl-NL" sz="2667" dirty="0">
                <a:solidFill>
                  <a:srgbClr val="FF0000"/>
                </a:solidFill>
                <a:latin typeface="Calibri - 26"/>
              </a:rPr>
              <a:t> on </a:t>
            </a:r>
            <a:r>
              <a:rPr lang="nl-NL" sz="2667" dirty="0" err="1">
                <a:solidFill>
                  <a:srgbClr val="FF0000"/>
                </a:solidFill>
                <a:latin typeface="Calibri - 26"/>
              </a:rPr>
              <a:t>collective</a:t>
            </a:r>
            <a:r>
              <a:rPr lang="nl-NL" sz="2667" dirty="0">
                <a:solidFill>
                  <a:srgbClr val="FF0000"/>
                </a:solidFill>
                <a:latin typeface="Calibri - 26"/>
              </a:rPr>
              <a:t> </a:t>
            </a:r>
            <a:r>
              <a:rPr lang="nl-NL" sz="2667" dirty="0" err="1">
                <a:solidFill>
                  <a:srgbClr val="FF0000"/>
                </a:solidFill>
                <a:latin typeface="Calibri - 26"/>
              </a:rPr>
              <a:t>cognitive</a:t>
            </a:r>
            <a:r>
              <a:rPr lang="nl-NL" sz="2667" dirty="0">
                <a:solidFill>
                  <a:srgbClr val="FF0000"/>
                </a:solidFill>
                <a:latin typeface="Calibri - 26"/>
              </a:rPr>
              <a:t> development</a:t>
            </a:r>
          </a:p>
        </p:txBody>
      </p:sp>
      <p:pic>
        <p:nvPicPr>
          <p:cNvPr id="14" name="Picture 13" descr="clipboard(3)(2).png"/>
          <p:cNvPicPr>
            <a:picLocks/>
          </p:cNvPicPr>
          <p:nvPr/>
        </p:nvPicPr>
        <p:blipFill>
          <a:blip r:embed="rId3" cstate="print"/>
          <a:stretch>
            <a:fillRect/>
          </a:stretch>
        </p:blipFill>
        <p:spPr>
          <a:xfrm>
            <a:off x="800989" y="3348841"/>
            <a:ext cx="3156711" cy="1962838"/>
          </a:xfrm>
          <a:prstGeom prst="rect">
            <a:avLst/>
          </a:prstGeom>
          <a:solidFill>
            <a:scrgbClr r="0" g="0" b="0">
              <a:alpha val="0"/>
            </a:scrgbClr>
          </a:solidFill>
        </p:spPr>
      </p:pic>
      <p:sp>
        <p:nvSpPr>
          <p:cNvPr id="15"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a:latin typeface="+mj-lt"/>
                <a:ea typeface="+mj-ea"/>
                <a:cs typeface="+mj-cs"/>
              </a:rPr>
              <a:t>Evaluation of </a:t>
            </a:r>
            <a:r>
              <a:rPr lang="nl-NL" sz="4400" dirty="0" err="1">
                <a:latin typeface="+mj-lt"/>
                <a:ea typeface="+mj-ea"/>
                <a:cs typeface="+mj-cs"/>
              </a:rPr>
              <a:t>collective</a:t>
            </a:r>
            <a:r>
              <a:rPr lang="nl-NL" sz="4400" dirty="0">
                <a:latin typeface="+mj-lt"/>
                <a:ea typeface="+mj-ea"/>
                <a:cs typeface="+mj-cs"/>
              </a:rPr>
              <a:t> </a:t>
            </a:r>
            <a:r>
              <a:rPr lang="nl-NL" sz="4400" dirty="0" err="1">
                <a:latin typeface="+mj-lt"/>
                <a:ea typeface="+mj-ea"/>
                <a:cs typeface="+mj-cs"/>
              </a:rPr>
              <a:t>knowledge</a:t>
            </a:r>
            <a:r>
              <a:rPr lang="nl-NL" sz="4400" dirty="0">
                <a:latin typeface="+mj-lt"/>
                <a:ea typeface="+mj-ea"/>
                <a:cs typeface="+mj-cs"/>
              </a:rPr>
              <a:t> </a:t>
            </a:r>
          </a:p>
        </p:txBody>
      </p:sp>
    </p:spTree>
    <p:extLst>
      <p:ext uri="{BB962C8B-B14F-4D97-AF65-F5344CB8AC3E}">
        <p14:creationId xmlns:p14="http://schemas.microsoft.com/office/powerpoint/2010/main" val="1293122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27125" y="3603832"/>
            <a:ext cx="2985262" cy="2055366"/>
            <a:chOff x="1127125" y="3429000"/>
            <a:chExt cx="2985262" cy="2373949"/>
          </a:xfrm>
        </p:grpSpPr>
        <p:sp>
          <p:nvSpPr>
            <p:cNvPr id="2" name="Freeform 1"/>
            <p:cNvSpPr/>
            <p:nvPr/>
          </p:nvSpPr>
          <p:spPr>
            <a:xfrm>
              <a:off x="1127125" y="3546347"/>
              <a:ext cx="2985262" cy="2242440"/>
            </a:xfrm>
            <a:custGeom>
              <a:avLst/>
              <a:gdLst/>
              <a:ahLst/>
              <a:cxnLst/>
              <a:rect l="0" t="0" r="0" b="0"/>
              <a:pathLst>
                <a:path w="2985262" h="2242440">
                  <a:moveTo>
                    <a:pt x="0" y="0"/>
                  </a:moveTo>
                  <a:lnTo>
                    <a:pt x="2985261" y="0"/>
                  </a:lnTo>
                  <a:lnTo>
                    <a:pt x="2985261" y="2242439"/>
                  </a:lnTo>
                  <a:lnTo>
                    <a:pt x="0" y="2242439"/>
                  </a:lnTo>
                  <a:close/>
                </a:path>
              </a:pathLst>
            </a:custGeom>
            <a:solidFill>
              <a:srgbClr val="FFFFFF"/>
            </a:solidFill>
            <a:ln w="38100" cap="flat" cmpd="sng" algn="ctr">
              <a:solidFill>
                <a:srgbClr val="8B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111" dirty="0"/>
            </a:p>
          </p:txBody>
        </p:sp>
        <p:sp>
          <p:nvSpPr>
            <p:cNvPr id="3" name="TextBox 2"/>
            <p:cNvSpPr txBox="1"/>
            <p:nvPr/>
          </p:nvSpPr>
          <p:spPr>
            <a:xfrm>
              <a:off x="1333501" y="37846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4" name="TextBox 3"/>
            <p:cNvSpPr txBox="1"/>
            <p:nvPr/>
          </p:nvSpPr>
          <p:spPr>
            <a:xfrm>
              <a:off x="2717800" y="41021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5" name="TextBox 4"/>
            <p:cNvSpPr txBox="1"/>
            <p:nvPr/>
          </p:nvSpPr>
          <p:spPr>
            <a:xfrm>
              <a:off x="2425700" y="34671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6" name="TextBox 5"/>
            <p:cNvSpPr txBox="1"/>
            <p:nvPr/>
          </p:nvSpPr>
          <p:spPr>
            <a:xfrm>
              <a:off x="2260600" y="47117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7" name="TextBox 6"/>
            <p:cNvSpPr txBox="1"/>
            <p:nvPr/>
          </p:nvSpPr>
          <p:spPr>
            <a:xfrm>
              <a:off x="3403600" y="43688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8" name="TextBox 7"/>
            <p:cNvSpPr txBox="1"/>
            <p:nvPr/>
          </p:nvSpPr>
          <p:spPr>
            <a:xfrm>
              <a:off x="1879600" y="4127501"/>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9" name="TextBox 8"/>
            <p:cNvSpPr txBox="1"/>
            <p:nvPr/>
          </p:nvSpPr>
          <p:spPr>
            <a:xfrm>
              <a:off x="1397001" y="4635501"/>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10" name="TextBox 9"/>
            <p:cNvSpPr txBox="1"/>
            <p:nvPr/>
          </p:nvSpPr>
          <p:spPr>
            <a:xfrm>
              <a:off x="2921000" y="47879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11" name="TextBox 10"/>
            <p:cNvSpPr txBox="1"/>
            <p:nvPr/>
          </p:nvSpPr>
          <p:spPr>
            <a:xfrm>
              <a:off x="3225800" y="3479799"/>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12" name="TextBox 11"/>
            <p:cNvSpPr txBox="1"/>
            <p:nvPr/>
          </p:nvSpPr>
          <p:spPr>
            <a:xfrm>
              <a:off x="1816101" y="34290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grpSp>
      <p:pic>
        <p:nvPicPr>
          <p:cNvPr id="21" name="Picture 20" descr="clipboard(9).png"/>
          <p:cNvPicPr>
            <a:picLocks/>
          </p:cNvPicPr>
          <p:nvPr/>
        </p:nvPicPr>
        <p:blipFill>
          <a:blip r:embed="rId2" cstate="print"/>
          <a:stretch>
            <a:fillRect/>
          </a:stretch>
        </p:blipFill>
        <p:spPr>
          <a:xfrm>
            <a:off x="5245100" y="2944091"/>
            <a:ext cx="4406138" cy="2913962"/>
          </a:xfrm>
          <a:prstGeom prst="rect">
            <a:avLst/>
          </a:prstGeom>
          <a:solidFill>
            <a:scrgbClr r="0" g="0" b="0">
              <a:alpha val="0"/>
            </a:scrgbClr>
          </a:solidFill>
        </p:spPr>
      </p:pic>
      <p:sp>
        <p:nvSpPr>
          <p:cNvPr id="22" name="TextBox 21"/>
          <p:cNvSpPr txBox="1"/>
          <p:nvPr/>
        </p:nvSpPr>
        <p:spPr>
          <a:xfrm>
            <a:off x="1933389" y="2157804"/>
            <a:ext cx="9258233" cy="497011"/>
          </a:xfrm>
          <a:prstGeom prst="rect">
            <a:avLst/>
          </a:prstGeom>
          <a:noFill/>
        </p:spPr>
        <p:txBody>
          <a:bodyPr vert="horz" wrap="square" lIns="85740" tIns="42870" rIns="85740" bIns="42870" rtlCol="0">
            <a:spAutoFit/>
          </a:bodyPr>
          <a:lstStyle/>
          <a:p>
            <a:r>
              <a:rPr lang="nl-NL" sz="2667" dirty="0" err="1">
                <a:solidFill>
                  <a:srgbClr val="FF0000"/>
                </a:solidFill>
                <a:latin typeface="Calibri - 26"/>
              </a:rPr>
              <a:t>Contribution</a:t>
            </a:r>
            <a:r>
              <a:rPr lang="nl-NL" sz="2667" dirty="0">
                <a:solidFill>
                  <a:srgbClr val="FF0000"/>
                </a:solidFill>
                <a:latin typeface="Calibri - 26"/>
              </a:rPr>
              <a:t> of student </a:t>
            </a:r>
            <a:r>
              <a:rPr lang="nl-NL" sz="2667" dirty="0" err="1">
                <a:solidFill>
                  <a:srgbClr val="FF0000"/>
                </a:solidFill>
                <a:latin typeface="Calibri - 26"/>
              </a:rPr>
              <a:t>questions</a:t>
            </a:r>
            <a:r>
              <a:rPr lang="nl-NL" sz="2667" dirty="0">
                <a:solidFill>
                  <a:srgbClr val="FF0000"/>
                </a:solidFill>
                <a:latin typeface="Calibri - 26"/>
              </a:rPr>
              <a:t>?</a:t>
            </a:r>
          </a:p>
        </p:txBody>
      </p:sp>
      <p:sp>
        <p:nvSpPr>
          <p:cNvPr id="23" name="TextBox 22"/>
          <p:cNvSpPr txBox="1"/>
          <p:nvPr/>
        </p:nvSpPr>
        <p:spPr>
          <a:xfrm>
            <a:off x="1155700" y="5857945"/>
            <a:ext cx="3302000" cy="360178"/>
          </a:xfrm>
          <a:prstGeom prst="rect">
            <a:avLst/>
          </a:prstGeom>
          <a:noFill/>
        </p:spPr>
        <p:txBody>
          <a:bodyPr vert="horz" lIns="85740" tIns="42870" rIns="85740" bIns="42870" rtlCol="0">
            <a:spAutoFit/>
          </a:bodyPr>
          <a:lstStyle/>
          <a:p>
            <a:r>
              <a:rPr lang="nl-NL" sz="1778" dirty="0">
                <a:solidFill>
                  <a:srgbClr val="000000"/>
                </a:solidFill>
                <a:latin typeface="Calibri - 26"/>
              </a:rPr>
              <a:t>student </a:t>
            </a:r>
            <a:r>
              <a:rPr lang="nl-NL" sz="1778" dirty="0" err="1">
                <a:solidFill>
                  <a:srgbClr val="000000"/>
                </a:solidFill>
                <a:latin typeface="Calibri - 26"/>
              </a:rPr>
              <a:t>questions</a:t>
            </a:r>
            <a:endParaRPr lang="nl-NL" sz="1778" dirty="0">
              <a:solidFill>
                <a:srgbClr val="000000"/>
              </a:solidFill>
              <a:latin typeface="Calibri - 26"/>
            </a:endParaRPr>
          </a:p>
        </p:txBody>
      </p:sp>
      <p:sp>
        <p:nvSpPr>
          <p:cNvPr id="24" name="TextBox 23"/>
          <p:cNvSpPr txBox="1"/>
          <p:nvPr/>
        </p:nvSpPr>
        <p:spPr>
          <a:xfrm>
            <a:off x="5969000" y="5879936"/>
            <a:ext cx="3733800" cy="360178"/>
          </a:xfrm>
          <a:prstGeom prst="rect">
            <a:avLst/>
          </a:prstGeom>
          <a:noFill/>
        </p:spPr>
        <p:txBody>
          <a:bodyPr vert="horz" lIns="85740" tIns="42870" rIns="85740" bIns="42870" rtlCol="0">
            <a:spAutoFit/>
          </a:bodyPr>
          <a:lstStyle/>
          <a:p>
            <a:r>
              <a:rPr lang="nl-NL" sz="1778" dirty="0" err="1">
                <a:solidFill>
                  <a:srgbClr val="000000"/>
                </a:solidFill>
                <a:latin typeface="Calibri - 26"/>
              </a:rPr>
              <a:t>Final</a:t>
            </a:r>
            <a:r>
              <a:rPr lang="nl-NL" sz="1778" dirty="0">
                <a:solidFill>
                  <a:srgbClr val="000000"/>
                </a:solidFill>
                <a:latin typeface="Calibri - 26"/>
              </a:rPr>
              <a:t> classroom mind map</a:t>
            </a:r>
          </a:p>
        </p:txBody>
      </p:sp>
      <p:sp>
        <p:nvSpPr>
          <p:cNvPr id="25" name="TextBox 24"/>
          <p:cNvSpPr txBox="1"/>
          <p:nvPr/>
        </p:nvSpPr>
        <p:spPr>
          <a:xfrm>
            <a:off x="1959653" y="6765259"/>
            <a:ext cx="7360818" cy="497011"/>
          </a:xfrm>
          <a:prstGeom prst="rect">
            <a:avLst/>
          </a:prstGeom>
          <a:noFill/>
        </p:spPr>
        <p:txBody>
          <a:bodyPr vert="horz" wrap="square" lIns="85740" tIns="42870" rIns="85740" bIns="42870" rtlCol="0">
            <a:spAutoFit/>
          </a:bodyPr>
          <a:lstStyle/>
          <a:p>
            <a:r>
              <a:rPr lang="nl-NL" sz="2667" dirty="0" err="1">
                <a:solidFill>
                  <a:srgbClr val="FF0000"/>
                </a:solidFill>
                <a:latin typeface="Calibri - 26"/>
              </a:rPr>
              <a:t>Reflect</a:t>
            </a:r>
            <a:r>
              <a:rPr lang="nl-NL" sz="2667" dirty="0">
                <a:solidFill>
                  <a:srgbClr val="FF0000"/>
                </a:solidFill>
                <a:latin typeface="Calibri - 26"/>
              </a:rPr>
              <a:t> on metacognitive development</a:t>
            </a:r>
          </a:p>
        </p:txBody>
      </p:sp>
      <p:sp>
        <p:nvSpPr>
          <p:cNvPr id="26"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a:latin typeface="+mj-lt"/>
                <a:ea typeface="+mj-ea"/>
                <a:cs typeface="+mj-cs"/>
              </a:rPr>
              <a:t>Evaluation of meta </a:t>
            </a:r>
            <a:r>
              <a:rPr lang="nl-NL" sz="4400" dirty="0" err="1">
                <a:latin typeface="+mj-lt"/>
                <a:ea typeface="+mj-ea"/>
                <a:cs typeface="+mj-cs"/>
              </a:rPr>
              <a:t>cognition</a:t>
            </a:r>
            <a:r>
              <a:rPr lang="nl-NL" sz="4400" dirty="0">
                <a:latin typeface="+mj-lt"/>
                <a:ea typeface="+mj-ea"/>
                <a:cs typeface="+mj-cs"/>
              </a:rPr>
              <a:t>(1)</a:t>
            </a:r>
          </a:p>
        </p:txBody>
      </p:sp>
    </p:spTree>
    <p:extLst>
      <p:ext uri="{BB962C8B-B14F-4D97-AF65-F5344CB8AC3E}">
        <p14:creationId xmlns:p14="http://schemas.microsoft.com/office/powerpoint/2010/main" val="2544611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1664718121"/>
              </p:ext>
            </p:extLst>
          </p:nvPr>
        </p:nvGraphicFramePr>
        <p:xfrm>
          <a:off x="935540" y="2356765"/>
          <a:ext cx="2807568" cy="4979501"/>
        </p:xfrm>
        <a:graphic>
          <a:graphicData uri="http://schemas.openxmlformats.org/drawingml/2006/table">
            <a:tbl>
              <a:tblPr firstRow="1" firstCol="1" bandRow="1"/>
              <a:tblGrid>
                <a:gridCol w="2807568">
                  <a:extLst>
                    <a:ext uri="{9D8B030D-6E8A-4147-A177-3AD203B41FA5}">
                      <a16:colId xmlns:a16="http://schemas.microsoft.com/office/drawing/2014/main" val="20000"/>
                    </a:ext>
                  </a:extLst>
                </a:gridCol>
              </a:tblGrid>
              <a:tr h="165294">
                <a:tc>
                  <a:txBody>
                    <a:bodyPr/>
                    <a:lstStyle/>
                    <a:p>
                      <a:pPr algn="l">
                        <a:spcAft>
                          <a:spcPts val="0"/>
                        </a:spcAft>
                      </a:pPr>
                      <a:r>
                        <a:rPr lang="nl-NL" sz="1200" dirty="0" err="1">
                          <a:effectLst/>
                          <a:latin typeface="Verdana" panose="020B0604030504040204" pitchFamily="34" charset="0"/>
                          <a:ea typeface="Times New Roman" panose="02020603050405020304" pitchFamily="18" charset="0"/>
                          <a:cs typeface="Times New Roman" panose="02020603050405020304" pitchFamily="18" charset="0"/>
                        </a:rPr>
                        <a:t>This</a:t>
                      </a: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is </a:t>
                      </a:r>
                      <a:r>
                        <a:rPr lang="nl-NL" sz="1200" dirty="0" err="1">
                          <a:effectLst/>
                          <a:latin typeface="Verdana" panose="020B0604030504040204" pitchFamily="34" charset="0"/>
                          <a:ea typeface="Times New Roman" panose="02020603050405020304" pitchFamily="18" charset="0"/>
                          <a:cs typeface="Times New Roman" panose="02020603050405020304" pitchFamily="18" charset="0"/>
                        </a:rPr>
                        <a:t>my</a:t>
                      </a: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question:</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0587">
                <a:tc>
                  <a:txBody>
                    <a:bodyPr/>
                    <a:lstStyle/>
                    <a:p>
                      <a:pPr algn="l">
                        <a:spcAft>
                          <a:spcPts val="0"/>
                        </a:spcAft>
                      </a:pP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294">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This keyconcept is addressed:</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0587">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5294">
                <a:tc>
                  <a:txBody>
                    <a:bodyPr/>
                    <a:lstStyle/>
                    <a:p>
                      <a:pPr algn="l">
                        <a:spcAft>
                          <a:spcPts val="0"/>
                        </a:spcAft>
                      </a:pPr>
                      <a:r>
                        <a:rPr lang="nl-NL" sz="1200">
                          <a:effectLst/>
                          <a:latin typeface="Verdana" panose="020B0604030504040204" pitchFamily="34" charset="0"/>
                          <a:ea typeface="Times New Roman" panose="02020603050405020304" pitchFamily="18" charset="0"/>
                          <a:cs typeface="Times New Roman" panose="02020603050405020304" pitchFamily="18" charset="0"/>
                        </a:rPr>
                        <a:t>My prediction:</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0587">
                <a:tc>
                  <a:txBody>
                    <a:bodyPr/>
                    <a:lstStyle/>
                    <a:p>
                      <a:pPr algn="l">
                        <a:spcAft>
                          <a:spcPts val="0"/>
                        </a:spcAft>
                      </a:pPr>
                      <a:r>
                        <a:rPr lang="nl-NL" sz="120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nl-NL" sz="120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5294">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I hope to find answer by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0212">
                <a:tc>
                  <a:txBody>
                    <a:bodyPr/>
                    <a:lstStyle/>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5294">
                <a:tc>
                  <a:txBody>
                    <a:bodyPr/>
                    <a:lstStyle/>
                    <a:p>
                      <a:pPr algn="l">
                        <a:spcAft>
                          <a:spcPts val="0"/>
                        </a:spcAft>
                      </a:pPr>
                      <a:r>
                        <a:rPr lang="en-US" sz="1200" b="1">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rPr>
                        <a:t>Advice- Tips</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70212">
                <a:tc>
                  <a:txBody>
                    <a:bodyPr/>
                    <a:lstStyle/>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5294">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This is my answer:</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70212">
                <a:tc>
                  <a:txBody>
                    <a:bodyPr/>
                    <a:lstStyle/>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5294">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How did I find an answer:</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60956">
                <a:tc>
                  <a:txBody>
                    <a:bodyPr/>
                    <a:lstStyle/>
                    <a:p>
                      <a:pPr algn="l">
                        <a:spcAft>
                          <a:spcPts val="0"/>
                        </a:spcAft>
                      </a:pPr>
                      <a:r>
                        <a:rPr lang="en-US" sz="105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20865">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This is my follow-up question:</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60956">
                <a:tc>
                  <a:txBody>
                    <a:bodyPr/>
                    <a:lstStyle/>
                    <a:p>
                      <a:pPr algn="l">
                        <a:spcAft>
                          <a:spcPts val="0"/>
                        </a:spcAft>
                      </a:pPr>
                      <a:r>
                        <a:rPr lang="en-US" sz="105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3" name="TextBox 12"/>
          <p:cNvSpPr txBox="1"/>
          <p:nvPr/>
        </p:nvSpPr>
        <p:spPr>
          <a:xfrm>
            <a:off x="4235072" y="2350811"/>
            <a:ext cx="4712709" cy="338554"/>
          </a:xfrm>
          <a:prstGeom prst="rect">
            <a:avLst/>
          </a:prstGeom>
          <a:noFill/>
        </p:spPr>
        <p:txBody>
          <a:bodyPr vert="horz" wrap="square" rtlCol="0">
            <a:spAutoFit/>
          </a:bodyPr>
          <a:lstStyle/>
          <a:p>
            <a:r>
              <a:rPr lang="nl-NL" sz="1600" dirty="0">
                <a:solidFill>
                  <a:srgbClr val="0070C0"/>
                </a:solidFill>
                <a:latin typeface="Calibri - 26"/>
                <a:ea typeface="Times New Roman" panose="02020603050405020304" pitchFamily="18" charset="0"/>
                <a:cs typeface="Times New Roman" panose="02020603050405020304" pitchFamily="18" charset="0"/>
              </a:rPr>
              <a:t>setting </a:t>
            </a:r>
            <a:r>
              <a:rPr lang="nl-NL" sz="1600" dirty="0" err="1">
                <a:solidFill>
                  <a:srgbClr val="0070C0"/>
                </a:solidFill>
                <a:latin typeface="Calibri - 26"/>
                <a:ea typeface="Times New Roman" panose="02020603050405020304" pitchFamily="18" charset="0"/>
                <a:cs typeface="Times New Roman" panose="02020603050405020304" pitchFamily="18" charset="0"/>
              </a:rPr>
              <a:t>objectives</a:t>
            </a:r>
            <a:r>
              <a:rPr lang="nl-NL" sz="1600" dirty="0">
                <a:solidFill>
                  <a:srgbClr val="0070C0"/>
                </a:solidFill>
                <a:latin typeface="Calibri - 26"/>
                <a:ea typeface="Times New Roman" panose="02020603050405020304" pitchFamily="18" charset="0"/>
                <a:cs typeface="Times New Roman" panose="02020603050405020304" pitchFamily="18" charset="0"/>
              </a:rPr>
              <a:t>? (</a:t>
            </a:r>
            <a:r>
              <a:rPr lang="nl-NL" sz="1600" dirty="0" err="1">
                <a:solidFill>
                  <a:srgbClr val="0070C0"/>
                </a:solidFill>
                <a:latin typeface="Calibri - 26"/>
                <a:ea typeface="Times New Roman" panose="02020603050405020304" pitchFamily="18" charset="0"/>
                <a:cs typeface="Times New Roman" panose="02020603050405020304" pitchFamily="18" charset="0"/>
              </a:rPr>
              <a:t>meta-cognitive</a:t>
            </a:r>
            <a:r>
              <a:rPr lang="nl-NL" sz="1600" dirty="0">
                <a:solidFill>
                  <a:srgbClr val="0070C0"/>
                </a:solidFill>
                <a:latin typeface="Calibri - 26"/>
                <a:ea typeface="Times New Roman" panose="02020603050405020304" pitchFamily="18" charset="0"/>
                <a:cs typeface="Times New Roman" panose="02020603050405020304" pitchFamily="18" charset="0"/>
              </a:rPr>
              <a:t> </a:t>
            </a:r>
            <a:r>
              <a:rPr lang="nl-NL" sz="1600" dirty="0" err="1">
                <a:solidFill>
                  <a:srgbClr val="0070C0"/>
                </a:solidFill>
                <a:latin typeface="Calibri - 26"/>
                <a:ea typeface="Times New Roman" panose="02020603050405020304" pitchFamily="18" charset="0"/>
                <a:cs typeface="Times New Roman" panose="02020603050405020304" pitchFamily="18" charset="0"/>
              </a:rPr>
              <a:t>skill</a:t>
            </a:r>
            <a:r>
              <a:rPr lang="nl-NL" sz="1600" dirty="0">
                <a:solidFill>
                  <a:srgbClr val="0070C0"/>
                </a:solidFill>
                <a:latin typeface="Calibri - 26"/>
                <a:ea typeface="Times New Roman" panose="02020603050405020304" pitchFamily="18" charset="0"/>
                <a:cs typeface="Times New Roman" panose="02020603050405020304" pitchFamily="18" charset="0"/>
              </a:rPr>
              <a:t>)</a:t>
            </a:r>
            <a:endParaRPr lang="nl-NL" sz="1000" dirty="0">
              <a:solidFill>
                <a:srgbClr val="0070C0"/>
              </a:solidFill>
              <a:latin typeface="Times New Roman" panose="02020603050405020304" pitchFamily="18" charset="0"/>
              <a:ea typeface="Times New Roman" panose="02020603050405020304" pitchFamily="18" charset="0"/>
            </a:endParaRPr>
          </a:p>
        </p:txBody>
      </p:sp>
      <p:sp>
        <p:nvSpPr>
          <p:cNvPr id="8" name="TextBox 12"/>
          <p:cNvSpPr txBox="1"/>
          <p:nvPr/>
        </p:nvSpPr>
        <p:spPr>
          <a:xfrm>
            <a:off x="4235069" y="5825246"/>
            <a:ext cx="4712709" cy="584775"/>
          </a:xfrm>
          <a:prstGeom prst="rect">
            <a:avLst/>
          </a:prstGeom>
          <a:noFill/>
        </p:spPr>
        <p:txBody>
          <a:bodyPr vert="horz" wrap="square" rtlCol="0">
            <a:spAutoFit/>
          </a:bodyPr>
          <a:lstStyle/>
          <a:p>
            <a:r>
              <a:rPr lang="nl-NL" sz="1600" dirty="0" err="1">
                <a:solidFill>
                  <a:srgbClr val="FF0000"/>
                </a:solidFill>
                <a:latin typeface="Calibri - 26"/>
                <a:ea typeface="Times New Roman" panose="02020603050405020304" pitchFamily="18" charset="0"/>
                <a:cs typeface="Times New Roman" panose="02020603050405020304" pitchFamily="18" charset="0"/>
              </a:rPr>
              <a:t>reflection</a:t>
            </a:r>
            <a:r>
              <a:rPr lang="nl-NL" sz="1600" dirty="0">
                <a:solidFill>
                  <a:srgbClr val="FF0000"/>
                </a:solidFill>
                <a:latin typeface="Calibri - 26"/>
                <a:ea typeface="Times New Roman" panose="02020603050405020304" pitchFamily="18" charset="0"/>
                <a:cs typeface="Times New Roman" panose="02020603050405020304" pitchFamily="18" charset="0"/>
              </a:rPr>
              <a:t> on </a:t>
            </a:r>
            <a:r>
              <a:rPr lang="nl-NL" sz="1600" dirty="0" err="1">
                <a:solidFill>
                  <a:srgbClr val="FF0000"/>
                </a:solidFill>
                <a:latin typeface="Calibri - 26"/>
                <a:ea typeface="Times New Roman" panose="02020603050405020304" pitchFamily="18" charset="0"/>
                <a:cs typeface="Times New Roman" panose="02020603050405020304" pitchFamily="18" charset="0"/>
              </a:rPr>
              <a:t>suitability</a:t>
            </a:r>
            <a:r>
              <a:rPr lang="nl-NL" sz="1600" dirty="0">
                <a:solidFill>
                  <a:srgbClr val="FF0000"/>
                </a:solidFill>
                <a:latin typeface="Calibri - 26"/>
                <a:ea typeface="Times New Roman" panose="02020603050405020304" pitchFamily="18" charset="0"/>
                <a:cs typeface="Times New Roman" panose="02020603050405020304" pitchFamily="18" charset="0"/>
              </a:rPr>
              <a:t> of sources (information-</a:t>
            </a:r>
            <a:r>
              <a:rPr lang="nl-NL" sz="1600" dirty="0" err="1">
                <a:solidFill>
                  <a:srgbClr val="FF0000"/>
                </a:solidFill>
                <a:latin typeface="Calibri - 26"/>
                <a:ea typeface="Times New Roman" panose="02020603050405020304" pitchFamily="18" charset="0"/>
                <a:cs typeface="Times New Roman" panose="02020603050405020304" pitchFamily="18" charset="0"/>
              </a:rPr>
              <a:t>seeking</a:t>
            </a:r>
            <a:r>
              <a:rPr lang="nl-NL" sz="1600" dirty="0">
                <a:solidFill>
                  <a:srgbClr val="FF0000"/>
                </a:solidFill>
                <a:latin typeface="Calibri - 26"/>
                <a:ea typeface="Times New Roman" panose="02020603050405020304" pitchFamily="18" charset="0"/>
                <a:cs typeface="Times New Roman" panose="02020603050405020304" pitchFamily="18" charset="0"/>
              </a:rPr>
              <a:t> </a:t>
            </a:r>
            <a:r>
              <a:rPr lang="nl-NL" sz="1600" dirty="0" err="1">
                <a:solidFill>
                  <a:srgbClr val="FF0000"/>
                </a:solidFill>
                <a:latin typeface="Calibri - 26"/>
                <a:ea typeface="Times New Roman" panose="02020603050405020304" pitchFamily="18" charset="0"/>
                <a:cs typeface="Times New Roman" panose="02020603050405020304" pitchFamily="18" charset="0"/>
              </a:rPr>
              <a:t>skill</a:t>
            </a:r>
            <a:r>
              <a:rPr lang="nl-NL" sz="1600" dirty="0">
                <a:solidFill>
                  <a:srgbClr val="FF0000"/>
                </a:solidFill>
                <a:latin typeface="Calibri - 26"/>
                <a:ea typeface="Times New Roman" panose="02020603050405020304" pitchFamily="18" charset="0"/>
                <a:cs typeface="Times New Roman" panose="02020603050405020304" pitchFamily="18" charset="0"/>
              </a:rPr>
              <a:t>)</a:t>
            </a:r>
            <a:endParaRPr lang="nl-NL" sz="1000" dirty="0">
              <a:solidFill>
                <a:srgbClr val="FF0000"/>
              </a:solidFill>
              <a:latin typeface="Times New Roman" panose="02020603050405020304" pitchFamily="18" charset="0"/>
              <a:ea typeface="Times New Roman" panose="02020603050405020304" pitchFamily="18" charset="0"/>
            </a:endParaRPr>
          </a:p>
        </p:txBody>
      </p:sp>
      <p:sp>
        <p:nvSpPr>
          <p:cNvPr id="9" name="TextBox 12"/>
          <p:cNvSpPr txBox="1"/>
          <p:nvPr/>
        </p:nvSpPr>
        <p:spPr>
          <a:xfrm>
            <a:off x="4235071" y="2837251"/>
            <a:ext cx="4712709" cy="584775"/>
          </a:xfrm>
          <a:prstGeom prst="rect">
            <a:avLst/>
          </a:prstGeom>
          <a:noFill/>
        </p:spPr>
        <p:txBody>
          <a:bodyPr vert="horz" wrap="square" rtlCol="0">
            <a:spAutoFit/>
          </a:bodyPr>
          <a:lstStyle/>
          <a:p>
            <a:r>
              <a:rPr lang="nl-NL" sz="1600" dirty="0" err="1">
                <a:solidFill>
                  <a:srgbClr val="7030A0"/>
                </a:solidFill>
                <a:latin typeface="Calibri - 26"/>
                <a:ea typeface="Times New Roman" panose="02020603050405020304" pitchFamily="18" charset="0"/>
                <a:cs typeface="Times New Roman" panose="02020603050405020304" pitchFamily="18" charset="0"/>
              </a:rPr>
              <a:t>relating</a:t>
            </a:r>
            <a:r>
              <a:rPr lang="nl-NL" sz="1600" dirty="0">
                <a:solidFill>
                  <a:srgbClr val="7030A0"/>
                </a:solidFill>
                <a:latin typeface="Calibri - 26"/>
                <a:ea typeface="Times New Roman" panose="02020603050405020304" pitchFamily="18" charset="0"/>
                <a:cs typeface="Times New Roman" panose="02020603050405020304" pitchFamily="18" charset="0"/>
              </a:rPr>
              <a:t> question </a:t>
            </a:r>
            <a:r>
              <a:rPr lang="nl-NL" sz="1600" dirty="0" err="1">
                <a:solidFill>
                  <a:srgbClr val="7030A0"/>
                </a:solidFill>
                <a:latin typeface="Calibri - 26"/>
                <a:ea typeface="Times New Roman" panose="02020603050405020304" pitchFamily="18" charset="0"/>
                <a:cs typeface="Times New Roman" panose="02020603050405020304" pitchFamily="18" charset="0"/>
              </a:rPr>
              <a:t>to</a:t>
            </a:r>
            <a:r>
              <a:rPr lang="nl-NL" sz="1600" dirty="0">
                <a:solidFill>
                  <a:srgbClr val="7030A0"/>
                </a:solidFill>
                <a:latin typeface="Calibri - 26"/>
                <a:ea typeface="Times New Roman" panose="02020603050405020304" pitchFamily="18" charset="0"/>
                <a:cs typeface="Times New Roman" panose="02020603050405020304" pitchFamily="18" charset="0"/>
              </a:rPr>
              <a:t> </a:t>
            </a:r>
            <a:r>
              <a:rPr lang="nl-NL" sz="1600" dirty="0" err="1">
                <a:solidFill>
                  <a:srgbClr val="7030A0"/>
                </a:solidFill>
                <a:latin typeface="Calibri - 26"/>
                <a:ea typeface="Times New Roman" panose="02020603050405020304" pitchFamily="18" charset="0"/>
                <a:cs typeface="Times New Roman" panose="02020603050405020304" pitchFamily="18" charset="0"/>
              </a:rPr>
              <a:t>core</a:t>
            </a:r>
            <a:r>
              <a:rPr lang="nl-NL" sz="1600" dirty="0">
                <a:solidFill>
                  <a:srgbClr val="7030A0"/>
                </a:solidFill>
                <a:latin typeface="Calibri - 26"/>
                <a:ea typeface="Times New Roman" panose="02020603050405020304" pitchFamily="18" charset="0"/>
                <a:cs typeface="Times New Roman" panose="02020603050405020304" pitchFamily="18" charset="0"/>
              </a:rPr>
              <a:t> curriculum? (</a:t>
            </a:r>
            <a:r>
              <a:rPr lang="nl-NL" sz="1600" dirty="0" err="1">
                <a:solidFill>
                  <a:srgbClr val="7030A0"/>
                </a:solidFill>
                <a:latin typeface="Calibri - 26"/>
                <a:ea typeface="Times New Roman" panose="02020603050405020304" pitchFamily="18" charset="0"/>
                <a:cs typeface="Times New Roman" panose="02020603050405020304" pitchFamily="18" charset="0"/>
              </a:rPr>
              <a:t>cognitive</a:t>
            </a:r>
            <a:r>
              <a:rPr lang="nl-NL" sz="1600" dirty="0">
                <a:solidFill>
                  <a:srgbClr val="7030A0"/>
                </a:solidFill>
                <a:latin typeface="Calibri - 26"/>
                <a:ea typeface="Times New Roman" panose="02020603050405020304" pitchFamily="18" charset="0"/>
                <a:cs typeface="Times New Roman" panose="02020603050405020304" pitchFamily="18" charset="0"/>
              </a:rPr>
              <a:t> </a:t>
            </a:r>
            <a:r>
              <a:rPr lang="nl-NL" sz="1600" dirty="0" err="1">
                <a:solidFill>
                  <a:srgbClr val="7030A0"/>
                </a:solidFill>
                <a:latin typeface="Calibri - 26"/>
                <a:ea typeface="Times New Roman" panose="02020603050405020304" pitchFamily="18" charset="0"/>
                <a:cs typeface="Times New Roman" panose="02020603050405020304" pitchFamily="18" charset="0"/>
              </a:rPr>
              <a:t>skill</a:t>
            </a:r>
            <a:r>
              <a:rPr lang="nl-NL" sz="1600" dirty="0">
                <a:solidFill>
                  <a:srgbClr val="7030A0"/>
                </a:solidFill>
                <a:latin typeface="Calibri - 26"/>
                <a:ea typeface="Times New Roman" panose="02020603050405020304" pitchFamily="18" charset="0"/>
                <a:cs typeface="Times New Roman" panose="02020603050405020304" pitchFamily="18" charset="0"/>
              </a:rPr>
              <a:t>)</a:t>
            </a:r>
            <a:endParaRPr lang="nl-NL" sz="1000" dirty="0">
              <a:solidFill>
                <a:srgbClr val="7030A0"/>
              </a:solidFill>
              <a:latin typeface="Times New Roman" panose="02020603050405020304" pitchFamily="18" charset="0"/>
              <a:ea typeface="Times New Roman" panose="02020603050405020304" pitchFamily="18" charset="0"/>
            </a:endParaRPr>
          </a:p>
        </p:txBody>
      </p:sp>
      <p:sp>
        <p:nvSpPr>
          <p:cNvPr id="10" name="TextBox 12"/>
          <p:cNvSpPr txBox="1"/>
          <p:nvPr/>
        </p:nvSpPr>
        <p:spPr>
          <a:xfrm>
            <a:off x="4235069" y="6557907"/>
            <a:ext cx="4712709" cy="338554"/>
          </a:xfrm>
          <a:prstGeom prst="rect">
            <a:avLst/>
          </a:prstGeom>
          <a:noFill/>
        </p:spPr>
        <p:txBody>
          <a:bodyPr vert="horz" wrap="square" rtlCol="0">
            <a:spAutoFit/>
          </a:bodyPr>
          <a:lstStyle/>
          <a:p>
            <a:r>
              <a:rPr lang="nl-NL" sz="1600" dirty="0" err="1">
                <a:solidFill>
                  <a:srgbClr val="00B050"/>
                </a:solidFill>
                <a:latin typeface="Calibri - 26"/>
                <a:ea typeface="Times New Roman" panose="02020603050405020304" pitchFamily="18" charset="0"/>
                <a:cs typeface="Times New Roman" panose="02020603050405020304" pitchFamily="18" charset="0"/>
              </a:rPr>
              <a:t>inquisitive</a:t>
            </a:r>
            <a:r>
              <a:rPr lang="nl-NL" sz="1600" dirty="0">
                <a:solidFill>
                  <a:srgbClr val="00B050"/>
                </a:solidFill>
                <a:latin typeface="Calibri - 26"/>
                <a:ea typeface="Times New Roman" panose="02020603050405020304" pitchFamily="18" charset="0"/>
                <a:cs typeface="Times New Roman" panose="02020603050405020304" pitchFamily="18" charset="0"/>
              </a:rPr>
              <a:t> stance</a:t>
            </a:r>
            <a:endParaRPr lang="nl-NL" sz="1000" dirty="0">
              <a:solidFill>
                <a:srgbClr val="00B050"/>
              </a:solidFill>
              <a:latin typeface="Times New Roman" panose="02020603050405020304" pitchFamily="18" charset="0"/>
              <a:ea typeface="Times New Roman" panose="02020603050405020304" pitchFamily="18" charset="0"/>
            </a:endParaRPr>
          </a:p>
        </p:txBody>
      </p:sp>
      <p:sp>
        <p:nvSpPr>
          <p:cNvPr id="11" name="TextBox 12"/>
          <p:cNvSpPr txBox="1"/>
          <p:nvPr/>
        </p:nvSpPr>
        <p:spPr>
          <a:xfrm>
            <a:off x="4235071" y="3450231"/>
            <a:ext cx="4712709" cy="338554"/>
          </a:xfrm>
          <a:prstGeom prst="rect">
            <a:avLst/>
          </a:prstGeom>
          <a:noFill/>
        </p:spPr>
        <p:txBody>
          <a:bodyPr vert="horz" wrap="square" rtlCol="0">
            <a:spAutoFit/>
          </a:bodyPr>
          <a:lstStyle/>
          <a:p>
            <a:r>
              <a:rPr lang="nl-NL" sz="1600" dirty="0" err="1">
                <a:solidFill>
                  <a:srgbClr val="FF0000"/>
                </a:solidFill>
                <a:latin typeface="Calibri - 26"/>
                <a:ea typeface="Times New Roman" panose="02020603050405020304" pitchFamily="18" charset="0"/>
                <a:cs typeface="Times New Roman" panose="02020603050405020304" pitchFamily="18" charset="0"/>
              </a:rPr>
              <a:t>seeking</a:t>
            </a:r>
            <a:r>
              <a:rPr lang="nl-NL" sz="1600" dirty="0">
                <a:solidFill>
                  <a:srgbClr val="FF0000"/>
                </a:solidFill>
                <a:latin typeface="Calibri - 26"/>
                <a:ea typeface="Times New Roman" panose="02020603050405020304" pitchFamily="18" charset="0"/>
                <a:cs typeface="Times New Roman" panose="02020603050405020304" pitchFamily="18" charset="0"/>
              </a:rPr>
              <a:t> </a:t>
            </a:r>
            <a:r>
              <a:rPr lang="nl-NL" sz="1600" dirty="0" err="1">
                <a:solidFill>
                  <a:srgbClr val="FF0000"/>
                </a:solidFill>
                <a:latin typeface="Calibri - 26"/>
                <a:ea typeface="Times New Roman" panose="02020603050405020304" pitchFamily="18" charset="0"/>
                <a:cs typeface="Times New Roman" panose="02020603050405020304" pitchFamily="18" charset="0"/>
              </a:rPr>
              <a:t>direction</a:t>
            </a:r>
            <a:r>
              <a:rPr lang="nl-NL" sz="1600" dirty="0">
                <a:solidFill>
                  <a:srgbClr val="FF0000"/>
                </a:solidFill>
                <a:latin typeface="Calibri - 26"/>
                <a:ea typeface="Times New Roman" panose="02020603050405020304" pitchFamily="18" charset="0"/>
                <a:cs typeface="Times New Roman" panose="02020603050405020304" pitchFamily="18" charset="0"/>
              </a:rPr>
              <a:t> (information-</a:t>
            </a:r>
            <a:r>
              <a:rPr lang="nl-NL" sz="1600" dirty="0" err="1">
                <a:solidFill>
                  <a:srgbClr val="FF0000"/>
                </a:solidFill>
                <a:latin typeface="Calibri - 26"/>
                <a:ea typeface="Times New Roman" panose="02020603050405020304" pitchFamily="18" charset="0"/>
                <a:cs typeface="Times New Roman" panose="02020603050405020304" pitchFamily="18" charset="0"/>
              </a:rPr>
              <a:t>seeking</a:t>
            </a:r>
            <a:r>
              <a:rPr lang="nl-NL" sz="1600" dirty="0">
                <a:solidFill>
                  <a:srgbClr val="FF0000"/>
                </a:solidFill>
                <a:latin typeface="Calibri - 26"/>
                <a:ea typeface="Times New Roman" panose="02020603050405020304" pitchFamily="18" charset="0"/>
                <a:cs typeface="Times New Roman" panose="02020603050405020304" pitchFamily="18" charset="0"/>
              </a:rPr>
              <a:t> </a:t>
            </a:r>
            <a:r>
              <a:rPr lang="nl-NL" sz="1600" dirty="0" err="1">
                <a:solidFill>
                  <a:srgbClr val="FF0000"/>
                </a:solidFill>
                <a:latin typeface="Calibri - 26"/>
                <a:ea typeface="Times New Roman" panose="02020603050405020304" pitchFamily="18" charset="0"/>
                <a:cs typeface="Times New Roman" panose="02020603050405020304" pitchFamily="18" charset="0"/>
              </a:rPr>
              <a:t>skill</a:t>
            </a:r>
            <a:r>
              <a:rPr lang="nl-NL" sz="1600" dirty="0">
                <a:solidFill>
                  <a:srgbClr val="FF0000"/>
                </a:solidFill>
                <a:latin typeface="Calibri - 26"/>
                <a:ea typeface="Times New Roman" panose="02020603050405020304" pitchFamily="18" charset="0"/>
                <a:cs typeface="Times New Roman" panose="02020603050405020304" pitchFamily="18" charset="0"/>
              </a:rPr>
              <a:t>)</a:t>
            </a:r>
            <a:endParaRPr lang="nl-NL" sz="1000" dirty="0">
              <a:solidFill>
                <a:srgbClr val="FF0000"/>
              </a:solidFill>
              <a:latin typeface="Times New Roman" panose="02020603050405020304" pitchFamily="18" charset="0"/>
              <a:ea typeface="Times New Roman" panose="02020603050405020304" pitchFamily="18" charset="0"/>
            </a:endParaRPr>
          </a:p>
        </p:txBody>
      </p:sp>
      <p:sp>
        <p:nvSpPr>
          <p:cNvPr id="12" name="TextBox 12"/>
          <p:cNvSpPr txBox="1"/>
          <p:nvPr/>
        </p:nvSpPr>
        <p:spPr>
          <a:xfrm>
            <a:off x="4235070" y="3992277"/>
            <a:ext cx="4712709" cy="338554"/>
          </a:xfrm>
          <a:prstGeom prst="rect">
            <a:avLst/>
          </a:prstGeom>
          <a:noFill/>
        </p:spPr>
        <p:txBody>
          <a:bodyPr vert="horz" wrap="square" rtlCol="0">
            <a:spAutoFit/>
          </a:bodyPr>
          <a:lstStyle/>
          <a:p>
            <a:r>
              <a:rPr lang="nl-NL" sz="1600" dirty="0" err="1">
                <a:solidFill>
                  <a:srgbClr val="FF0000"/>
                </a:solidFill>
                <a:latin typeface="Calibri - 26"/>
                <a:ea typeface="Times New Roman" panose="02020603050405020304" pitchFamily="18" charset="0"/>
                <a:cs typeface="Times New Roman" panose="02020603050405020304" pitchFamily="18" charset="0"/>
              </a:rPr>
              <a:t>selecting</a:t>
            </a:r>
            <a:r>
              <a:rPr lang="nl-NL" sz="1600" dirty="0">
                <a:solidFill>
                  <a:srgbClr val="FF0000"/>
                </a:solidFill>
                <a:latin typeface="Calibri - 26"/>
                <a:ea typeface="Times New Roman" panose="02020603050405020304" pitchFamily="18" charset="0"/>
                <a:cs typeface="Times New Roman" panose="02020603050405020304" pitchFamily="18" charset="0"/>
              </a:rPr>
              <a:t> sources (information-</a:t>
            </a:r>
            <a:r>
              <a:rPr lang="nl-NL" sz="1600" dirty="0" err="1">
                <a:solidFill>
                  <a:srgbClr val="FF0000"/>
                </a:solidFill>
                <a:latin typeface="Calibri - 26"/>
                <a:ea typeface="Times New Roman" panose="02020603050405020304" pitchFamily="18" charset="0"/>
                <a:cs typeface="Times New Roman" panose="02020603050405020304" pitchFamily="18" charset="0"/>
              </a:rPr>
              <a:t>seeking</a:t>
            </a:r>
            <a:r>
              <a:rPr lang="nl-NL" sz="1600" dirty="0">
                <a:solidFill>
                  <a:srgbClr val="FF0000"/>
                </a:solidFill>
                <a:latin typeface="Calibri - 26"/>
                <a:ea typeface="Times New Roman" panose="02020603050405020304" pitchFamily="18" charset="0"/>
                <a:cs typeface="Times New Roman" panose="02020603050405020304" pitchFamily="18" charset="0"/>
              </a:rPr>
              <a:t> skills)</a:t>
            </a:r>
            <a:endParaRPr lang="nl-NL" sz="1000" dirty="0">
              <a:solidFill>
                <a:srgbClr val="FF0000"/>
              </a:solidFill>
              <a:latin typeface="Times New Roman" panose="02020603050405020304" pitchFamily="18" charset="0"/>
              <a:ea typeface="Times New Roman" panose="02020603050405020304" pitchFamily="18" charset="0"/>
            </a:endParaRPr>
          </a:p>
        </p:txBody>
      </p:sp>
      <p:sp>
        <p:nvSpPr>
          <p:cNvPr id="13" name="TextBox 12"/>
          <p:cNvSpPr txBox="1"/>
          <p:nvPr/>
        </p:nvSpPr>
        <p:spPr>
          <a:xfrm>
            <a:off x="4261588" y="5264538"/>
            <a:ext cx="4712709" cy="338554"/>
          </a:xfrm>
          <a:prstGeom prst="rect">
            <a:avLst/>
          </a:prstGeom>
          <a:noFill/>
        </p:spPr>
        <p:txBody>
          <a:bodyPr vert="horz" wrap="square" rtlCol="0">
            <a:spAutoFit/>
          </a:bodyPr>
          <a:lstStyle/>
          <a:p>
            <a:r>
              <a:rPr lang="nl-NL" sz="1600" dirty="0" err="1">
                <a:solidFill>
                  <a:srgbClr val="0070C0"/>
                </a:solidFill>
                <a:latin typeface="Calibri - 26"/>
                <a:ea typeface="Times New Roman" panose="02020603050405020304" pitchFamily="18" charset="0"/>
                <a:cs typeface="Times New Roman" panose="02020603050405020304" pitchFamily="18" charset="0"/>
              </a:rPr>
              <a:t>attaining</a:t>
            </a:r>
            <a:r>
              <a:rPr lang="nl-NL" sz="1600" dirty="0">
                <a:solidFill>
                  <a:srgbClr val="0070C0"/>
                </a:solidFill>
                <a:latin typeface="Calibri - 26"/>
                <a:ea typeface="Times New Roman" panose="02020603050405020304" pitchFamily="18" charset="0"/>
                <a:cs typeface="Times New Roman" panose="02020603050405020304" pitchFamily="18" charset="0"/>
              </a:rPr>
              <a:t> </a:t>
            </a:r>
            <a:r>
              <a:rPr lang="nl-NL" sz="1600" dirty="0" err="1">
                <a:solidFill>
                  <a:srgbClr val="0070C0"/>
                </a:solidFill>
                <a:latin typeface="Calibri - 26"/>
                <a:ea typeface="Times New Roman" panose="02020603050405020304" pitchFamily="18" charset="0"/>
                <a:cs typeface="Times New Roman" panose="02020603050405020304" pitchFamily="18" charset="0"/>
              </a:rPr>
              <a:t>objectives</a:t>
            </a:r>
            <a:r>
              <a:rPr lang="nl-NL" sz="1600" dirty="0">
                <a:solidFill>
                  <a:srgbClr val="0070C0"/>
                </a:solidFill>
                <a:latin typeface="Calibri - 26"/>
                <a:ea typeface="Times New Roman" panose="02020603050405020304" pitchFamily="18" charset="0"/>
                <a:cs typeface="Times New Roman" panose="02020603050405020304" pitchFamily="18" charset="0"/>
              </a:rPr>
              <a:t>? (</a:t>
            </a:r>
            <a:r>
              <a:rPr lang="nl-NL" sz="1600" dirty="0" err="1">
                <a:solidFill>
                  <a:srgbClr val="0070C0"/>
                </a:solidFill>
                <a:latin typeface="Calibri - 26"/>
                <a:ea typeface="Times New Roman" panose="02020603050405020304" pitchFamily="18" charset="0"/>
                <a:cs typeface="Times New Roman" panose="02020603050405020304" pitchFamily="18" charset="0"/>
              </a:rPr>
              <a:t>meta-cognitive</a:t>
            </a:r>
            <a:r>
              <a:rPr lang="nl-NL" sz="1600" dirty="0">
                <a:solidFill>
                  <a:srgbClr val="0070C0"/>
                </a:solidFill>
                <a:latin typeface="Calibri - 26"/>
                <a:ea typeface="Times New Roman" panose="02020603050405020304" pitchFamily="18" charset="0"/>
                <a:cs typeface="Times New Roman" panose="02020603050405020304" pitchFamily="18" charset="0"/>
              </a:rPr>
              <a:t> </a:t>
            </a:r>
            <a:r>
              <a:rPr lang="nl-NL" sz="1600" dirty="0" err="1">
                <a:solidFill>
                  <a:srgbClr val="0070C0"/>
                </a:solidFill>
                <a:latin typeface="Calibri - 26"/>
                <a:ea typeface="Times New Roman" panose="02020603050405020304" pitchFamily="18" charset="0"/>
                <a:cs typeface="Times New Roman" panose="02020603050405020304" pitchFamily="18" charset="0"/>
              </a:rPr>
              <a:t>skill</a:t>
            </a:r>
            <a:r>
              <a:rPr lang="nl-NL" sz="1600" dirty="0">
                <a:solidFill>
                  <a:srgbClr val="0070C0"/>
                </a:solidFill>
                <a:latin typeface="Calibri - 26"/>
                <a:ea typeface="Times New Roman" panose="02020603050405020304" pitchFamily="18" charset="0"/>
                <a:cs typeface="Times New Roman" panose="02020603050405020304" pitchFamily="18" charset="0"/>
              </a:rPr>
              <a:t>)</a:t>
            </a:r>
            <a:endParaRPr lang="nl-NL" sz="1000" dirty="0">
              <a:solidFill>
                <a:srgbClr val="0070C0"/>
              </a:solidFill>
              <a:latin typeface="Times New Roman" panose="02020603050405020304" pitchFamily="18" charset="0"/>
              <a:ea typeface="Times New Roman" panose="02020603050405020304" pitchFamily="18" charset="0"/>
            </a:endParaRPr>
          </a:p>
        </p:txBody>
      </p:sp>
      <p:sp>
        <p:nvSpPr>
          <p:cNvPr id="14" name="PIJL-RECHTS 13"/>
          <p:cNvSpPr/>
          <p:nvPr/>
        </p:nvSpPr>
        <p:spPr>
          <a:xfrm>
            <a:off x="3889664" y="2398549"/>
            <a:ext cx="236113" cy="205576"/>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RECHTS 14"/>
          <p:cNvSpPr/>
          <p:nvPr/>
        </p:nvSpPr>
        <p:spPr>
          <a:xfrm>
            <a:off x="3889664" y="2963083"/>
            <a:ext cx="236113" cy="20557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PIJL-RECHTS 15"/>
          <p:cNvSpPr/>
          <p:nvPr/>
        </p:nvSpPr>
        <p:spPr>
          <a:xfrm>
            <a:off x="3853395" y="5331027"/>
            <a:ext cx="236113" cy="205576"/>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PIJL-RECHTS 16"/>
          <p:cNvSpPr/>
          <p:nvPr/>
        </p:nvSpPr>
        <p:spPr>
          <a:xfrm>
            <a:off x="3871034" y="3479708"/>
            <a:ext cx="236113" cy="2055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RECHTS 17"/>
          <p:cNvSpPr/>
          <p:nvPr/>
        </p:nvSpPr>
        <p:spPr>
          <a:xfrm>
            <a:off x="3871034" y="6624396"/>
            <a:ext cx="236113" cy="20557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PIJL-RECHTS 19"/>
          <p:cNvSpPr/>
          <p:nvPr/>
        </p:nvSpPr>
        <p:spPr>
          <a:xfrm>
            <a:off x="3871034" y="4097131"/>
            <a:ext cx="236113" cy="2055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PIJL-RECHTS 20"/>
          <p:cNvSpPr/>
          <p:nvPr/>
        </p:nvSpPr>
        <p:spPr>
          <a:xfrm>
            <a:off x="3861863" y="5990887"/>
            <a:ext cx="236113" cy="2055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a:latin typeface="+mj-lt"/>
                <a:ea typeface="+mj-ea"/>
                <a:cs typeface="+mj-cs"/>
              </a:rPr>
              <a:t>Evaluation of meta </a:t>
            </a:r>
            <a:r>
              <a:rPr lang="nl-NL" sz="4400" dirty="0" err="1">
                <a:latin typeface="+mj-lt"/>
                <a:ea typeface="+mj-ea"/>
                <a:cs typeface="+mj-cs"/>
              </a:rPr>
              <a:t>cognition</a:t>
            </a:r>
            <a:r>
              <a:rPr lang="nl-NL" sz="4400" dirty="0">
                <a:latin typeface="+mj-lt"/>
                <a:ea typeface="+mj-ea"/>
                <a:cs typeface="+mj-cs"/>
              </a:rPr>
              <a:t>(2)</a:t>
            </a:r>
          </a:p>
        </p:txBody>
      </p:sp>
    </p:spTree>
    <p:extLst>
      <p:ext uri="{BB962C8B-B14F-4D97-AF65-F5344CB8AC3E}">
        <p14:creationId xmlns:p14="http://schemas.microsoft.com/office/powerpoint/2010/main" val="4009321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2"/>
          <a:stretch>
            <a:fillRect/>
          </a:stretch>
        </p:blipFill>
        <p:spPr>
          <a:xfrm>
            <a:off x="574401" y="2524787"/>
            <a:ext cx="9386664" cy="4000444"/>
          </a:xfrm>
          <a:prstGeom prst="rect">
            <a:avLst/>
          </a:prstGeom>
        </p:spPr>
      </p:pic>
      <p:sp>
        <p:nvSpPr>
          <p:cNvPr id="26" name="TextBox 24"/>
          <p:cNvSpPr txBox="1"/>
          <p:nvPr/>
        </p:nvSpPr>
        <p:spPr>
          <a:xfrm>
            <a:off x="2271688" y="6880195"/>
            <a:ext cx="7360818" cy="497011"/>
          </a:xfrm>
          <a:prstGeom prst="rect">
            <a:avLst/>
          </a:prstGeom>
          <a:noFill/>
        </p:spPr>
        <p:txBody>
          <a:bodyPr vert="horz" wrap="square" lIns="85740" tIns="42870" rIns="85740" bIns="42870" rtlCol="0">
            <a:spAutoFit/>
          </a:bodyPr>
          <a:lstStyle/>
          <a:p>
            <a:r>
              <a:rPr lang="nl-NL" sz="2667" dirty="0" err="1">
                <a:solidFill>
                  <a:srgbClr val="FF0000"/>
                </a:solidFill>
                <a:latin typeface="Calibri - 26"/>
              </a:rPr>
              <a:t>Rubric</a:t>
            </a:r>
            <a:r>
              <a:rPr lang="nl-NL" sz="2667" dirty="0">
                <a:solidFill>
                  <a:srgbClr val="FF0000"/>
                </a:solidFill>
                <a:latin typeface="Calibri - 26"/>
              </a:rPr>
              <a:t> </a:t>
            </a:r>
            <a:r>
              <a:rPr lang="nl-NL" sz="2667" dirty="0" err="1">
                <a:solidFill>
                  <a:srgbClr val="FF0000"/>
                </a:solidFill>
                <a:latin typeface="Calibri - 26"/>
              </a:rPr>
              <a:t>for</a:t>
            </a:r>
            <a:r>
              <a:rPr lang="nl-NL" sz="2667" dirty="0">
                <a:solidFill>
                  <a:srgbClr val="FF0000"/>
                </a:solidFill>
                <a:latin typeface="Calibri - 26"/>
              </a:rPr>
              <a:t> (</a:t>
            </a:r>
            <a:r>
              <a:rPr lang="nl-NL" sz="2667" dirty="0" err="1">
                <a:solidFill>
                  <a:srgbClr val="FF0000"/>
                </a:solidFill>
                <a:latin typeface="Calibri - 26"/>
              </a:rPr>
              <a:t>self</a:t>
            </a:r>
            <a:r>
              <a:rPr lang="nl-NL" sz="2667" dirty="0">
                <a:solidFill>
                  <a:srgbClr val="FF0000"/>
                </a:solidFill>
                <a:latin typeface="Calibri - 26"/>
              </a:rPr>
              <a:t>)</a:t>
            </a:r>
            <a:r>
              <a:rPr lang="nl-NL" sz="2667" dirty="0" err="1">
                <a:solidFill>
                  <a:srgbClr val="FF0000"/>
                </a:solidFill>
                <a:latin typeface="Calibri - 26"/>
              </a:rPr>
              <a:t>observation</a:t>
            </a:r>
            <a:endParaRPr lang="nl-NL" sz="2667" dirty="0">
              <a:solidFill>
                <a:srgbClr val="FF0000"/>
              </a:solidFill>
              <a:latin typeface="Calibri - 26"/>
            </a:endParaRPr>
          </a:p>
        </p:txBody>
      </p:sp>
      <p:sp>
        <p:nvSpPr>
          <p:cNvPr id="5"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a:latin typeface="+mj-lt"/>
                <a:ea typeface="+mj-ea"/>
                <a:cs typeface="+mj-cs"/>
              </a:rPr>
              <a:t>Evaluation of </a:t>
            </a:r>
            <a:r>
              <a:rPr lang="nl-NL" sz="4400" dirty="0" err="1">
                <a:latin typeface="+mj-lt"/>
                <a:ea typeface="+mj-ea"/>
                <a:cs typeface="+mj-cs"/>
              </a:rPr>
              <a:t>inquisitive</a:t>
            </a:r>
            <a:r>
              <a:rPr lang="nl-NL" sz="4400" dirty="0">
                <a:latin typeface="+mj-lt"/>
                <a:ea typeface="+mj-ea"/>
                <a:cs typeface="+mj-cs"/>
              </a:rPr>
              <a:t> stance</a:t>
            </a:r>
          </a:p>
        </p:txBody>
      </p:sp>
    </p:spTree>
    <p:extLst>
      <p:ext uri="{BB962C8B-B14F-4D97-AF65-F5344CB8AC3E}">
        <p14:creationId xmlns:p14="http://schemas.microsoft.com/office/powerpoint/2010/main" val="922243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3429" y="7241292"/>
            <a:ext cx="8763000" cy="1104636"/>
          </a:xfrm>
        </p:spPr>
        <p:txBody>
          <a:bodyPr>
            <a:normAutofit/>
          </a:bodyPr>
          <a:lstStyle/>
          <a:p>
            <a:r>
              <a:rPr lang="nl-NL" sz="3200" dirty="0" err="1">
                <a:solidFill>
                  <a:srgbClr val="0070C0"/>
                </a:solidFill>
                <a:latin typeface="Calibri - 26"/>
                <a:ea typeface="+mn-ea"/>
                <a:cs typeface="+mn-cs"/>
              </a:rPr>
              <a:t>Blobtree</a:t>
            </a:r>
            <a:endParaRPr lang="nl-NL" sz="3200" dirty="0">
              <a:solidFill>
                <a:srgbClr val="0070C0"/>
              </a:solidFill>
              <a:latin typeface="Calibri - 26"/>
              <a:ea typeface="+mn-ea"/>
              <a:cs typeface="+mn-cs"/>
            </a:endParaRPr>
          </a:p>
        </p:txBody>
      </p:sp>
      <p:pic>
        <p:nvPicPr>
          <p:cNvPr id="6" name="Tijdelijke aanduiding voor inhoud 5"/>
          <p:cNvPicPr>
            <a:picLocks noGrp="1" noChangeAspect="1"/>
          </p:cNvPicPr>
          <p:nvPr>
            <p:ph idx="1"/>
          </p:nvPr>
        </p:nvPicPr>
        <p:blipFill rotWithShape="1">
          <a:blip r:embed="rId2"/>
          <a:srcRect l="25969" t="29374" r="20080" b="4624"/>
          <a:stretch/>
        </p:blipFill>
        <p:spPr>
          <a:xfrm>
            <a:off x="1352281" y="2996407"/>
            <a:ext cx="6525296" cy="4254799"/>
          </a:xfrm>
          <a:prstGeom prst="rect">
            <a:avLst/>
          </a:prstGeom>
        </p:spPr>
      </p:pic>
      <p:sp>
        <p:nvSpPr>
          <p:cNvPr id="4"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err="1">
                <a:latin typeface="+mj-lt"/>
                <a:ea typeface="+mj-ea"/>
                <a:cs typeface="+mj-cs"/>
              </a:rPr>
              <a:t>Example</a:t>
            </a:r>
            <a:r>
              <a:rPr lang="nl-NL" sz="4400" dirty="0">
                <a:latin typeface="+mj-lt"/>
                <a:ea typeface="+mj-ea"/>
                <a:cs typeface="+mj-cs"/>
              </a:rPr>
              <a:t> </a:t>
            </a:r>
            <a:r>
              <a:rPr lang="nl-NL" sz="4400" dirty="0" err="1">
                <a:latin typeface="+mj-lt"/>
                <a:ea typeface="+mj-ea"/>
                <a:cs typeface="+mj-cs"/>
              </a:rPr>
              <a:t>self</a:t>
            </a:r>
            <a:r>
              <a:rPr lang="nl-NL" sz="4400" dirty="0">
                <a:latin typeface="+mj-lt"/>
                <a:ea typeface="+mj-ea"/>
                <a:cs typeface="+mj-cs"/>
              </a:rPr>
              <a:t> &amp; peer </a:t>
            </a:r>
            <a:r>
              <a:rPr lang="nl-NL" sz="4400" dirty="0" err="1">
                <a:latin typeface="+mj-lt"/>
                <a:ea typeface="+mj-ea"/>
                <a:cs typeface="+mj-cs"/>
              </a:rPr>
              <a:t>evaluation</a:t>
            </a:r>
            <a:r>
              <a:rPr lang="nl-NL" sz="4400" dirty="0">
                <a:latin typeface="+mj-lt"/>
                <a:ea typeface="+mj-ea"/>
                <a:cs typeface="+mj-cs"/>
              </a:rPr>
              <a:t> (1)</a:t>
            </a:r>
          </a:p>
        </p:txBody>
      </p:sp>
    </p:spTree>
    <p:extLst>
      <p:ext uri="{BB962C8B-B14F-4D97-AF65-F5344CB8AC3E}">
        <p14:creationId xmlns:p14="http://schemas.microsoft.com/office/powerpoint/2010/main" val="4234171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rotWithShape="1">
          <a:blip r:embed="rId2"/>
          <a:srcRect l="27147" t="28488" r="19271" b="6694"/>
          <a:stretch/>
        </p:blipFill>
        <p:spPr>
          <a:xfrm>
            <a:off x="1760113" y="2944715"/>
            <a:ext cx="6407341" cy="4357786"/>
          </a:xfrm>
          <a:prstGeom prst="rect">
            <a:avLst/>
          </a:prstGeom>
        </p:spPr>
      </p:pic>
      <p:sp>
        <p:nvSpPr>
          <p:cNvPr id="6"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err="1">
                <a:latin typeface="+mj-lt"/>
                <a:ea typeface="+mj-ea"/>
                <a:cs typeface="+mj-cs"/>
              </a:rPr>
              <a:t>Example</a:t>
            </a:r>
            <a:r>
              <a:rPr lang="nl-NL" sz="4400" dirty="0">
                <a:latin typeface="+mj-lt"/>
                <a:ea typeface="+mj-ea"/>
                <a:cs typeface="+mj-cs"/>
              </a:rPr>
              <a:t> </a:t>
            </a:r>
            <a:r>
              <a:rPr lang="nl-NL" sz="4400" dirty="0" err="1">
                <a:latin typeface="+mj-lt"/>
                <a:ea typeface="+mj-ea"/>
                <a:cs typeface="+mj-cs"/>
              </a:rPr>
              <a:t>self</a:t>
            </a:r>
            <a:r>
              <a:rPr lang="nl-NL" sz="4400" dirty="0">
                <a:latin typeface="+mj-lt"/>
                <a:ea typeface="+mj-ea"/>
                <a:cs typeface="+mj-cs"/>
              </a:rPr>
              <a:t> &amp; peer </a:t>
            </a:r>
            <a:r>
              <a:rPr lang="nl-NL" sz="4400" dirty="0" err="1">
                <a:latin typeface="+mj-lt"/>
                <a:ea typeface="+mj-ea"/>
                <a:cs typeface="+mj-cs"/>
              </a:rPr>
              <a:t>evaluation</a:t>
            </a:r>
            <a:r>
              <a:rPr lang="nl-NL" sz="4400" dirty="0">
                <a:latin typeface="+mj-lt"/>
                <a:ea typeface="+mj-ea"/>
                <a:cs typeface="+mj-cs"/>
              </a:rPr>
              <a:t> (2)</a:t>
            </a:r>
          </a:p>
        </p:txBody>
      </p:sp>
    </p:spTree>
    <p:extLst>
      <p:ext uri="{BB962C8B-B14F-4D97-AF65-F5344CB8AC3E}">
        <p14:creationId xmlns:p14="http://schemas.microsoft.com/office/powerpoint/2010/main" val="1580791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 name="Picture 25" descr="leren leren.png"/>
          <p:cNvPicPr>
            <a:picLocks noChangeAspect="1"/>
          </p:cNvPicPr>
          <p:nvPr/>
        </p:nvPicPr>
        <p:blipFill>
          <a:blip r:embed="rId2" cstate="print"/>
          <a:srcRect l="23896" t="2029" r="21794" b="14551"/>
          <a:stretch>
            <a:fillRect/>
          </a:stretch>
        </p:blipFill>
        <p:spPr>
          <a:xfrm>
            <a:off x="6808192" y="141562"/>
            <a:ext cx="3464307" cy="2217156"/>
          </a:xfrm>
          <a:prstGeom prst="rect">
            <a:avLst/>
          </a:prstGeom>
        </p:spPr>
      </p:pic>
      <p:sp>
        <p:nvSpPr>
          <p:cNvPr id="8" name="TextBox 7"/>
          <p:cNvSpPr txBox="1"/>
          <p:nvPr/>
        </p:nvSpPr>
        <p:spPr>
          <a:xfrm>
            <a:off x="395005" y="1411030"/>
            <a:ext cx="9760519" cy="7478970"/>
          </a:xfrm>
          <a:prstGeom prst="rect">
            <a:avLst/>
          </a:prstGeom>
          <a:noFill/>
        </p:spPr>
        <p:txBody>
          <a:bodyPr wrap="square" rtlCol="0">
            <a:spAutoFit/>
          </a:bodyPr>
          <a:lstStyle/>
          <a:p>
            <a:endParaRPr lang="nl-NL" dirty="0"/>
          </a:p>
          <a:p>
            <a:pPr lvl="0">
              <a:buFont typeface="Wingdings" pitchFamily="2" charset="2"/>
              <a:buChar char="Ø"/>
            </a:pPr>
            <a:r>
              <a:rPr lang="nl-NL" sz="2800" dirty="0" err="1"/>
              <a:t>increases</a:t>
            </a:r>
            <a:r>
              <a:rPr lang="nl-NL" sz="2800" dirty="0"/>
              <a:t> </a:t>
            </a:r>
            <a:r>
              <a:rPr lang="nl-NL" sz="2800" dirty="0" err="1"/>
              <a:t>intrinsic</a:t>
            </a:r>
            <a:r>
              <a:rPr lang="nl-NL" sz="2800" dirty="0"/>
              <a:t> </a:t>
            </a:r>
            <a:r>
              <a:rPr lang="nl-NL" sz="2800" dirty="0" err="1"/>
              <a:t>motivation</a:t>
            </a:r>
            <a:r>
              <a:rPr lang="nl-NL" sz="2800" dirty="0"/>
              <a:t> </a:t>
            </a:r>
            <a:r>
              <a:rPr lang="nl-NL" sz="2800" dirty="0" err="1"/>
              <a:t>for</a:t>
            </a:r>
            <a:r>
              <a:rPr lang="nl-NL" sz="2800" dirty="0"/>
              <a:t> </a:t>
            </a:r>
            <a:r>
              <a:rPr lang="nl-NL" sz="2800" dirty="0" err="1"/>
              <a:t>learning</a:t>
            </a:r>
            <a:br>
              <a:rPr lang="nl-NL" sz="2800" dirty="0"/>
            </a:br>
            <a:r>
              <a:rPr lang="nl-NL" sz="2800" dirty="0"/>
              <a:t>	</a:t>
            </a:r>
            <a:r>
              <a:rPr lang="nl-NL" sz="2400" dirty="0"/>
              <a:t>(</a:t>
            </a:r>
            <a:r>
              <a:rPr lang="nl-NL" sz="2400" dirty="0" err="1"/>
              <a:t>Chin</a:t>
            </a:r>
            <a:r>
              <a:rPr lang="nl-NL" sz="2400" dirty="0"/>
              <a:t> &amp; </a:t>
            </a:r>
            <a:r>
              <a:rPr lang="nl-NL" sz="2400" dirty="0" err="1"/>
              <a:t>Osborne</a:t>
            </a:r>
            <a:r>
              <a:rPr lang="nl-NL" sz="2400" dirty="0"/>
              <a:t>, 2008; </a:t>
            </a:r>
            <a:r>
              <a:rPr lang="nl-NL" sz="2400" dirty="0" err="1"/>
              <a:t>Deci</a:t>
            </a:r>
            <a:r>
              <a:rPr lang="nl-NL" sz="2400" dirty="0"/>
              <a:t> &amp; Ryan)  </a:t>
            </a:r>
          </a:p>
          <a:p>
            <a:pPr lvl="0">
              <a:buFont typeface="Wingdings" pitchFamily="2" charset="2"/>
              <a:buChar char="Ø"/>
            </a:pPr>
            <a:endParaRPr lang="nl-NL" sz="2400" dirty="0"/>
          </a:p>
          <a:p>
            <a:pPr lvl="0">
              <a:buFont typeface="Wingdings" pitchFamily="2" charset="2"/>
              <a:buChar char="Ø"/>
            </a:pPr>
            <a:r>
              <a:rPr lang="nl-NL" sz="2800" dirty="0" err="1"/>
              <a:t>connects</a:t>
            </a:r>
            <a:r>
              <a:rPr lang="nl-NL" sz="2800" dirty="0"/>
              <a:t> </a:t>
            </a:r>
            <a:r>
              <a:rPr lang="nl-NL" sz="2800" dirty="0" err="1"/>
              <a:t>learning</a:t>
            </a:r>
            <a:r>
              <a:rPr lang="nl-NL" sz="2800" dirty="0"/>
              <a:t> to prior </a:t>
            </a:r>
            <a:r>
              <a:rPr lang="nl-NL" sz="2800" dirty="0" err="1"/>
              <a:t>knowledge</a:t>
            </a:r>
            <a:br>
              <a:rPr lang="nl-NL" sz="2800" dirty="0"/>
            </a:br>
            <a:r>
              <a:rPr lang="nl-NL" sz="2800" dirty="0"/>
              <a:t>	</a:t>
            </a:r>
            <a:r>
              <a:rPr lang="nl-NL" sz="2400" dirty="0"/>
              <a:t>(</a:t>
            </a:r>
            <a:r>
              <a:rPr lang="nl-NL" sz="2400" dirty="0" err="1"/>
              <a:t>Palincsar</a:t>
            </a:r>
            <a:r>
              <a:rPr lang="nl-NL" sz="2400" dirty="0"/>
              <a:t> &amp; Brown, 1984)</a:t>
            </a:r>
          </a:p>
          <a:p>
            <a:pPr lvl="0">
              <a:buFont typeface="Wingdings" pitchFamily="2" charset="2"/>
              <a:buChar char="Ø"/>
            </a:pPr>
            <a:endParaRPr lang="nl-NL" sz="2400" dirty="0"/>
          </a:p>
          <a:p>
            <a:pPr lvl="0">
              <a:buFont typeface="Wingdings" pitchFamily="2" charset="2"/>
              <a:buChar char="Ø"/>
            </a:pPr>
            <a:r>
              <a:rPr lang="nl-NL" sz="2800" dirty="0" err="1"/>
              <a:t>stimulates</a:t>
            </a:r>
            <a:r>
              <a:rPr lang="nl-NL" sz="2800" dirty="0"/>
              <a:t> </a:t>
            </a:r>
            <a:r>
              <a:rPr lang="nl-NL" sz="2800" dirty="0" err="1"/>
              <a:t>deep</a:t>
            </a:r>
            <a:r>
              <a:rPr lang="nl-NL" sz="2800" dirty="0"/>
              <a:t> and </a:t>
            </a:r>
            <a:r>
              <a:rPr lang="nl-NL" sz="2800" dirty="0" err="1"/>
              <a:t>meaningful</a:t>
            </a:r>
            <a:r>
              <a:rPr lang="nl-NL" sz="2800" dirty="0"/>
              <a:t> </a:t>
            </a:r>
            <a:r>
              <a:rPr lang="nl-NL" sz="2800" dirty="0" err="1"/>
              <a:t>learning</a:t>
            </a:r>
            <a:r>
              <a:rPr lang="nl-NL" sz="2800" dirty="0"/>
              <a:t>   </a:t>
            </a:r>
          </a:p>
          <a:p>
            <a:pPr lvl="0"/>
            <a:r>
              <a:rPr lang="nl-NL" sz="2800" dirty="0"/>
              <a:t>	</a:t>
            </a:r>
            <a:r>
              <a:rPr lang="nl-NL" sz="2400" dirty="0"/>
              <a:t>(</a:t>
            </a:r>
            <a:r>
              <a:rPr lang="nl-NL" sz="2400" dirty="0" err="1"/>
              <a:t>Rosenshine</a:t>
            </a:r>
            <a:r>
              <a:rPr lang="nl-NL" sz="2400" dirty="0"/>
              <a:t>, Meister &amp; </a:t>
            </a:r>
            <a:r>
              <a:rPr lang="nl-NL" sz="2400" dirty="0" err="1"/>
              <a:t>Chapman</a:t>
            </a:r>
            <a:r>
              <a:rPr lang="nl-NL" sz="2400" dirty="0"/>
              <a:t>, 1996).</a:t>
            </a:r>
          </a:p>
          <a:p>
            <a:pPr lvl="0"/>
            <a:r>
              <a:rPr lang="nl-NL" sz="2400" dirty="0"/>
              <a:t> </a:t>
            </a:r>
          </a:p>
          <a:p>
            <a:pPr lvl="0">
              <a:buFont typeface="Wingdings" pitchFamily="2" charset="2"/>
              <a:buChar char="Ø"/>
            </a:pPr>
            <a:r>
              <a:rPr lang="nl-NL" sz="2800" dirty="0" err="1"/>
              <a:t>fosters</a:t>
            </a:r>
            <a:r>
              <a:rPr lang="nl-NL" sz="2800" dirty="0"/>
              <a:t> development of metacognitive </a:t>
            </a:r>
            <a:r>
              <a:rPr lang="nl-NL" sz="2800" dirty="0" err="1"/>
              <a:t>strategies</a:t>
            </a:r>
            <a:r>
              <a:rPr lang="nl-NL" sz="2800" dirty="0"/>
              <a:t> </a:t>
            </a:r>
            <a:br>
              <a:rPr lang="nl-NL" sz="2800" dirty="0"/>
            </a:br>
            <a:r>
              <a:rPr lang="nl-NL" sz="2800" dirty="0"/>
              <a:t>	</a:t>
            </a:r>
            <a:r>
              <a:rPr lang="nl-NL" sz="2400" dirty="0"/>
              <a:t>(</a:t>
            </a:r>
            <a:r>
              <a:rPr lang="nl-NL" sz="2400" dirty="0" err="1"/>
              <a:t>Chin</a:t>
            </a:r>
            <a:r>
              <a:rPr lang="nl-NL" sz="2400" dirty="0"/>
              <a:t> &amp; </a:t>
            </a:r>
            <a:r>
              <a:rPr lang="nl-NL" sz="2400" dirty="0" err="1"/>
              <a:t>Osborne</a:t>
            </a:r>
            <a:r>
              <a:rPr lang="nl-NL" sz="2400" dirty="0"/>
              <a:t>, 2008 ; </a:t>
            </a:r>
            <a:r>
              <a:rPr lang="nl-NL" sz="2400" dirty="0" err="1"/>
              <a:t>Scardamalia</a:t>
            </a:r>
            <a:r>
              <a:rPr lang="nl-NL" sz="2400" dirty="0"/>
              <a:t> &amp; </a:t>
            </a:r>
            <a:r>
              <a:rPr lang="nl-NL" sz="2400" dirty="0" err="1"/>
              <a:t>Bereiter</a:t>
            </a:r>
            <a:r>
              <a:rPr lang="nl-NL" sz="2400" dirty="0"/>
              <a:t>, 1992)</a:t>
            </a:r>
          </a:p>
          <a:p>
            <a:pPr lvl="0">
              <a:buFont typeface="Wingdings" pitchFamily="2" charset="2"/>
              <a:buChar char="Ø"/>
            </a:pPr>
            <a:endParaRPr lang="nl-NL" sz="2400" dirty="0"/>
          </a:p>
          <a:p>
            <a:pPr lvl="0">
              <a:buFont typeface="Wingdings" pitchFamily="2" charset="2"/>
              <a:buChar char="Ø"/>
            </a:pPr>
            <a:r>
              <a:rPr lang="nl-NL" sz="2800" dirty="0"/>
              <a:t>supports </a:t>
            </a:r>
            <a:r>
              <a:rPr lang="nl-NL" sz="2800" dirty="0" err="1"/>
              <a:t>creative</a:t>
            </a:r>
            <a:r>
              <a:rPr lang="nl-NL" sz="2800" dirty="0"/>
              <a:t> thinking</a:t>
            </a:r>
          </a:p>
          <a:p>
            <a:pPr lvl="2"/>
            <a:r>
              <a:rPr lang="nl-NL" sz="2400" dirty="0"/>
              <a:t>(Keys, 2002; </a:t>
            </a:r>
            <a:r>
              <a:rPr lang="nl-NL" sz="2400" dirty="0" err="1"/>
              <a:t>Scardamalia</a:t>
            </a:r>
            <a:r>
              <a:rPr lang="nl-NL" sz="2400" dirty="0"/>
              <a:t> &amp; </a:t>
            </a:r>
            <a:r>
              <a:rPr lang="nl-NL" sz="2400" dirty="0" err="1"/>
              <a:t>Bereiter</a:t>
            </a:r>
            <a:r>
              <a:rPr lang="nl-NL" sz="2400" dirty="0"/>
              <a:t>, 1992)</a:t>
            </a:r>
          </a:p>
          <a:p>
            <a:pPr lvl="2"/>
            <a:endParaRPr lang="nl-NL" sz="2400" dirty="0"/>
          </a:p>
          <a:p>
            <a:r>
              <a:rPr lang="nl-NL" sz="2800" dirty="0"/>
              <a:t> Interest </a:t>
            </a:r>
            <a:r>
              <a:rPr lang="nl-NL" sz="2800" dirty="0" err="1"/>
              <a:t>from</a:t>
            </a:r>
            <a:r>
              <a:rPr lang="nl-NL" sz="2800" dirty="0"/>
              <a:t> </a:t>
            </a:r>
            <a:r>
              <a:rPr lang="nl-NL" sz="2800" dirty="0" err="1"/>
              <a:t>several</a:t>
            </a:r>
            <a:r>
              <a:rPr lang="nl-NL" sz="2800" dirty="0"/>
              <a:t> </a:t>
            </a:r>
            <a:r>
              <a:rPr lang="nl-NL" sz="2800" dirty="0" err="1"/>
              <a:t>domains</a:t>
            </a:r>
            <a:r>
              <a:rPr lang="nl-NL" sz="2800" dirty="0"/>
              <a:t>: </a:t>
            </a:r>
            <a:r>
              <a:rPr lang="nl-NL" sz="2800" dirty="0" err="1"/>
              <a:t>Science</a:t>
            </a:r>
            <a:r>
              <a:rPr lang="nl-NL" sz="2800" dirty="0"/>
              <a:t>, </a:t>
            </a:r>
            <a:r>
              <a:rPr lang="nl-NL" sz="2800" dirty="0" err="1"/>
              <a:t>Literacy</a:t>
            </a:r>
            <a:r>
              <a:rPr lang="nl-NL" sz="2800" dirty="0"/>
              <a:t>, </a:t>
            </a:r>
            <a:r>
              <a:rPr lang="nl-NL" sz="2800" dirty="0" err="1"/>
              <a:t>Numeracy</a:t>
            </a:r>
            <a:r>
              <a:rPr lang="nl-NL" sz="2800" dirty="0"/>
              <a:t>, Arts</a:t>
            </a:r>
          </a:p>
          <a:p>
            <a:r>
              <a:rPr lang="nl-NL" sz="2000" dirty="0"/>
              <a:t> </a:t>
            </a:r>
            <a:r>
              <a:rPr lang="en-US" dirty="0"/>
              <a:t>(</a:t>
            </a:r>
            <a:r>
              <a:rPr lang="en-US" dirty="0" err="1"/>
              <a:t>Allmond</a:t>
            </a:r>
            <a:r>
              <a:rPr lang="en-US" dirty="0"/>
              <a:t> &amp; Makar, 2010; Gillispie,1990; Osborne &amp; Dillon, 2008).</a:t>
            </a:r>
            <a:endParaRPr lang="nl-NL" dirty="0"/>
          </a:p>
          <a:p>
            <a:endParaRPr lang="nl-NL" dirty="0"/>
          </a:p>
        </p:txBody>
      </p:sp>
      <p:sp>
        <p:nvSpPr>
          <p:cNvPr id="15" name="TextBox 1"/>
          <p:cNvSpPr txBox="1"/>
          <p:nvPr/>
        </p:nvSpPr>
        <p:spPr>
          <a:xfrm>
            <a:off x="-33076" y="319809"/>
            <a:ext cx="7992888" cy="769441"/>
          </a:xfrm>
          <a:prstGeom prst="rect">
            <a:avLst/>
          </a:prstGeom>
          <a:noFill/>
        </p:spPr>
        <p:txBody>
          <a:bodyPr vert="horz" wrap="square" rtlCol="0">
            <a:spAutoFit/>
          </a:bodyPr>
          <a:lstStyle/>
          <a:p>
            <a:pPr algn="ctr"/>
            <a:r>
              <a:rPr lang="nl-NL" sz="4400" dirty="0" err="1">
                <a:solidFill>
                  <a:prstClr val="black"/>
                </a:solidFill>
                <a:ea typeface="+mj-ea"/>
                <a:cs typeface="+mj-cs"/>
              </a:rPr>
              <a:t>Why</a:t>
            </a:r>
            <a:r>
              <a:rPr lang="nl-NL" sz="4400" dirty="0">
                <a:solidFill>
                  <a:prstClr val="black"/>
                </a:solidFill>
                <a:ea typeface="+mj-ea"/>
                <a:cs typeface="+mj-cs"/>
              </a:rPr>
              <a:t> question-</a:t>
            </a:r>
            <a:r>
              <a:rPr lang="nl-NL" sz="4400" dirty="0" err="1">
                <a:solidFill>
                  <a:prstClr val="black"/>
                </a:solidFill>
                <a:ea typeface="+mj-ea"/>
                <a:cs typeface="+mj-cs"/>
              </a:rPr>
              <a:t>driven</a:t>
            </a:r>
            <a:r>
              <a:rPr lang="nl-NL" sz="4400" dirty="0">
                <a:solidFill>
                  <a:prstClr val="black"/>
                </a:solidFill>
                <a:ea typeface="+mj-ea"/>
                <a:cs typeface="+mj-cs"/>
              </a:rPr>
              <a:t> </a:t>
            </a:r>
            <a:r>
              <a:rPr lang="nl-NL" sz="4400" dirty="0" err="1">
                <a:solidFill>
                  <a:prstClr val="black"/>
                </a:solidFill>
                <a:ea typeface="+mj-ea"/>
                <a:cs typeface="+mj-cs"/>
              </a:rPr>
              <a:t>learning</a:t>
            </a:r>
            <a:r>
              <a:rPr lang="nl-NL" sz="4400" dirty="0">
                <a:solidFill>
                  <a:prstClr val="black"/>
                </a:solidFill>
                <a:ea typeface="+mj-ea"/>
                <a:cs typeface="+mj-cs"/>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807494" y="1564680"/>
            <a:ext cx="8545012" cy="5488610"/>
          </a:xfrm>
          <a:prstGeom prst="rect">
            <a:avLst/>
          </a:prstGeom>
        </p:spPr>
      </p:pic>
      <p:sp>
        <p:nvSpPr>
          <p:cNvPr id="4" name="Ovaal 3"/>
          <p:cNvSpPr/>
          <p:nvPr/>
        </p:nvSpPr>
        <p:spPr>
          <a:xfrm>
            <a:off x="1047552" y="1426254"/>
            <a:ext cx="6192688" cy="16001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Are </a:t>
            </a:r>
            <a:r>
              <a:rPr lang="nl-NL" sz="3200" dirty="0" err="1"/>
              <a:t>there</a:t>
            </a:r>
            <a:r>
              <a:rPr lang="nl-NL" sz="3200" dirty="0"/>
              <a:t> </a:t>
            </a:r>
            <a:r>
              <a:rPr lang="nl-NL" sz="3200" dirty="0" err="1"/>
              <a:t>any</a:t>
            </a:r>
            <a:r>
              <a:rPr lang="nl-NL" sz="3200" dirty="0"/>
              <a:t> </a:t>
            </a:r>
            <a:r>
              <a:rPr lang="nl-NL" sz="3200" dirty="0" err="1"/>
              <a:t>questions</a:t>
            </a:r>
            <a:r>
              <a:rPr lang="nl-NL" sz="3200" dirty="0"/>
              <a:t>??</a:t>
            </a:r>
          </a:p>
        </p:txBody>
      </p:sp>
    </p:spTree>
    <p:extLst>
      <p:ext uri="{BB962C8B-B14F-4D97-AF65-F5344CB8AC3E}">
        <p14:creationId xmlns:p14="http://schemas.microsoft.com/office/powerpoint/2010/main" val="1934413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428C374-4870-44A5-830D-317AC926E231}"/>
              </a:ext>
            </a:extLst>
          </p:cNvPr>
          <p:cNvPicPr>
            <a:picLocks noChangeAspect="1"/>
          </p:cNvPicPr>
          <p:nvPr/>
        </p:nvPicPr>
        <p:blipFill>
          <a:blip r:embed="rId2"/>
          <a:stretch>
            <a:fillRect/>
          </a:stretch>
        </p:blipFill>
        <p:spPr>
          <a:xfrm>
            <a:off x="473334" y="1708696"/>
            <a:ext cx="9327688" cy="6768752"/>
          </a:xfrm>
          <a:prstGeom prst="rect">
            <a:avLst/>
          </a:prstGeom>
        </p:spPr>
      </p:pic>
      <p:sp>
        <p:nvSpPr>
          <p:cNvPr id="2" name="Titel 1">
            <a:extLst>
              <a:ext uri="{FF2B5EF4-FFF2-40B4-BE49-F238E27FC236}">
                <a16:creationId xmlns:a16="http://schemas.microsoft.com/office/drawing/2014/main" id="{30784CC0-AA90-4919-AE94-858849833678}"/>
              </a:ext>
            </a:extLst>
          </p:cNvPr>
          <p:cNvSpPr>
            <a:spLocks noGrp="1"/>
          </p:cNvSpPr>
          <p:nvPr>
            <p:ph type="title"/>
          </p:nvPr>
        </p:nvSpPr>
        <p:spPr>
          <a:xfrm>
            <a:off x="755678" y="412552"/>
            <a:ext cx="8763000" cy="1104636"/>
          </a:xfrm>
        </p:spPr>
        <p:txBody>
          <a:bodyPr/>
          <a:lstStyle/>
          <a:p>
            <a:r>
              <a:rPr lang="nl-NL" dirty="0" err="1"/>
              <a:t>Interested</a:t>
            </a:r>
            <a:r>
              <a:rPr lang="nl-NL" dirty="0"/>
              <a:t> </a:t>
            </a:r>
            <a:r>
              <a:rPr lang="nl-NL" dirty="0" err="1"/>
              <a:t>to</a:t>
            </a:r>
            <a:r>
              <a:rPr lang="nl-NL" dirty="0"/>
              <a:t> </a:t>
            </a:r>
            <a:r>
              <a:rPr lang="nl-NL" dirty="0" err="1"/>
              <a:t>know</a:t>
            </a:r>
            <a:r>
              <a:rPr lang="nl-NL" dirty="0"/>
              <a:t> more?</a:t>
            </a:r>
          </a:p>
        </p:txBody>
      </p:sp>
      <p:sp>
        <p:nvSpPr>
          <p:cNvPr id="4" name="Rechthoek 3">
            <a:extLst>
              <a:ext uri="{FF2B5EF4-FFF2-40B4-BE49-F238E27FC236}">
                <a16:creationId xmlns:a16="http://schemas.microsoft.com/office/drawing/2014/main" id="{F700301D-3A18-488C-9AFC-25BB7FB8D2D6}"/>
              </a:ext>
            </a:extLst>
          </p:cNvPr>
          <p:cNvSpPr/>
          <p:nvPr/>
        </p:nvSpPr>
        <p:spPr>
          <a:xfrm>
            <a:off x="975544" y="5969687"/>
            <a:ext cx="7587942" cy="2144498"/>
          </a:xfrm>
          <a:prstGeom prst="rect">
            <a:avLst/>
          </a:prstGeom>
        </p:spPr>
        <p:txBody>
          <a:bodyPr wrap="square">
            <a:spAutoFit/>
          </a:bodyPr>
          <a:lstStyle/>
          <a:p>
            <a:r>
              <a:rPr lang="nl-NL" altLang="nl-NL" sz="2667" dirty="0">
                <a:solidFill>
                  <a:schemeClr val="bg1"/>
                </a:solidFill>
                <a:hlinkClick r:id="rId3"/>
              </a:rPr>
              <a:t>harry.stokhof@han.nl</a:t>
            </a:r>
            <a:endParaRPr lang="nl-NL" altLang="nl-NL" sz="2667" dirty="0">
              <a:solidFill>
                <a:schemeClr val="bg1"/>
              </a:solidFill>
            </a:endParaRPr>
          </a:p>
          <a:p>
            <a:endParaRPr lang="nl-NL" altLang="nl-NL" sz="2667" dirty="0">
              <a:solidFill>
                <a:schemeClr val="bg1"/>
              </a:solidFill>
            </a:endParaRPr>
          </a:p>
          <a:p>
            <a:r>
              <a:rPr lang="nl-NL" altLang="nl-NL" sz="2667" dirty="0">
                <a:solidFill>
                  <a:schemeClr val="bg1"/>
                </a:solidFill>
                <a:hlinkClick r:id="rId4"/>
              </a:rPr>
              <a:t>www.researchgate.net</a:t>
            </a:r>
            <a:endParaRPr lang="nl-NL" altLang="nl-NL" sz="2667" dirty="0">
              <a:solidFill>
                <a:schemeClr val="bg1"/>
              </a:solidFill>
            </a:endParaRPr>
          </a:p>
          <a:p>
            <a:endParaRPr lang="nl-NL" altLang="nl-NL" sz="2667" dirty="0">
              <a:solidFill>
                <a:schemeClr val="bg1"/>
              </a:solidFill>
            </a:endParaRPr>
          </a:p>
          <a:p>
            <a:r>
              <a:rPr lang="nl-NL" altLang="nl-NL" sz="2667" dirty="0" err="1">
                <a:solidFill>
                  <a:schemeClr val="bg1"/>
                </a:solidFill>
              </a:rPr>
              <a:t>Linked-In</a:t>
            </a:r>
            <a:r>
              <a:rPr lang="nl-NL" altLang="nl-NL" sz="2667" dirty="0">
                <a:solidFill>
                  <a:schemeClr val="bg1"/>
                </a:solidFill>
              </a:rPr>
              <a:t>: Harry Stokhof</a:t>
            </a:r>
          </a:p>
        </p:txBody>
      </p:sp>
      <p:pic>
        <p:nvPicPr>
          <p:cNvPr id="6" name="Afbeelding 5">
            <a:extLst>
              <a:ext uri="{FF2B5EF4-FFF2-40B4-BE49-F238E27FC236}">
                <a16:creationId xmlns:a16="http://schemas.microsoft.com/office/drawing/2014/main" id="{853BE671-0780-486D-B6C1-42FE775AA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568" y="2001290"/>
            <a:ext cx="2394196" cy="3591294"/>
          </a:xfrm>
          <a:prstGeom prst="rect">
            <a:avLst/>
          </a:prstGeom>
        </p:spPr>
      </p:pic>
      <p:pic>
        <p:nvPicPr>
          <p:cNvPr id="3" name="Afbeelding 2">
            <a:extLst>
              <a:ext uri="{FF2B5EF4-FFF2-40B4-BE49-F238E27FC236}">
                <a16:creationId xmlns:a16="http://schemas.microsoft.com/office/drawing/2014/main" id="{766122F1-2CE9-4D87-9BAA-7327E791F40E}"/>
              </a:ext>
            </a:extLst>
          </p:cNvPr>
          <p:cNvPicPr>
            <a:picLocks noChangeAspect="1"/>
          </p:cNvPicPr>
          <p:nvPr/>
        </p:nvPicPr>
        <p:blipFill rotWithShape="1">
          <a:blip r:embed="rId6"/>
          <a:srcRect l="11728" t="10433" r="15714" b="9399"/>
          <a:stretch/>
        </p:blipFill>
        <p:spPr>
          <a:xfrm>
            <a:off x="3912014" y="2001290"/>
            <a:ext cx="5773204" cy="3605134"/>
          </a:xfrm>
          <a:prstGeom prst="rect">
            <a:avLst/>
          </a:prstGeom>
        </p:spPr>
      </p:pic>
    </p:spTree>
    <p:extLst>
      <p:ext uri="{BB962C8B-B14F-4D97-AF65-F5344CB8AC3E}">
        <p14:creationId xmlns:p14="http://schemas.microsoft.com/office/powerpoint/2010/main" val="170264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615504" y="1636688"/>
            <a:ext cx="237566" cy="646331"/>
          </a:xfrm>
          <a:prstGeom prst="rect">
            <a:avLst/>
          </a:prstGeom>
          <a:noFill/>
        </p:spPr>
        <p:txBody>
          <a:bodyPr wrap="none" rtlCol="0">
            <a:spAutoFit/>
          </a:bodyPr>
          <a:lstStyle/>
          <a:p>
            <a:r>
              <a:rPr lang="en-US" dirty="0"/>
              <a:t> </a:t>
            </a:r>
            <a:endParaRPr lang="nl-NL" dirty="0"/>
          </a:p>
          <a:p>
            <a:endParaRPr lang="nl-NL" dirty="0"/>
          </a:p>
        </p:txBody>
      </p:sp>
      <p:sp>
        <p:nvSpPr>
          <p:cNvPr id="9" name="TextBox 8"/>
          <p:cNvSpPr txBox="1"/>
          <p:nvPr/>
        </p:nvSpPr>
        <p:spPr>
          <a:xfrm>
            <a:off x="615504" y="2150051"/>
            <a:ext cx="8712967" cy="7848302"/>
          </a:xfrm>
          <a:prstGeom prst="rect">
            <a:avLst/>
          </a:prstGeom>
          <a:noFill/>
        </p:spPr>
        <p:txBody>
          <a:bodyPr wrap="square" rtlCol="0">
            <a:spAutoFit/>
          </a:bodyPr>
          <a:lstStyle/>
          <a:p>
            <a:r>
              <a:rPr lang="nl-NL" sz="2800" dirty="0"/>
              <a:t>How </a:t>
            </a:r>
            <a:r>
              <a:rPr lang="nl-NL" sz="2800" dirty="0" err="1"/>
              <a:t>to</a:t>
            </a:r>
            <a:r>
              <a:rPr lang="nl-NL" sz="2800" dirty="0"/>
              <a:t> design </a:t>
            </a:r>
            <a:r>
              <a:rPr lang="nl-NL" sz="2800" dirty="0" err="1"/>
              <a:t>and</a:t>
            </a:r>
            <a:r>
              <a:rPr lang="nl-NL" sz="2800" dirty="0"/>
              <a:t> </a:t>
            </a:r>
            <a:r>
              <a:rPr lang="nl-NL" sz="2800" dirty="0" err="1"/>
              <a:t>prepare</a:t>
            </a:r>
            <a:r>
              <a:rPr lang="nl-NL" sz="2800" dirty="0"/>
              <a:t> question-</a:t>
            </a:r>
            <a:r>
              <a:rPr lang="nl-NL" sz="2800" dirty="0" err="1"/>
              <a:t>driven</a:t>
            </a:r>
            <a:r>
              <a:rPr lang="nl-NL" sz="2800" dirty="0"/>
              <a:t> </a:t>
            </a:r>
            <a:r>
              <a:rPr lang="nl-NL" sz="2800" dirty="0" err="1"/>
              <a:t>learning</a:t>
            </a:r>
            <a:r>
              <a:rPr lang="nl-NL" sz="2800" dirty="0"/>
              <a:t>?</a:t>
            </a:r>
          </a:p>
          <a:p>
            <a:pPr marL="457200" indent="-457200">
              <a:buFont typeface="Arial" panose="020B0604020202020204" pitchFamily="34" charset="0"/>
              <a:buChar char="•"/>
            </a:pPr>
            <a:r>
              <a:rPr lang="nl-NL" sz="2800" dirty="0"/>
              <a:t>select curriculum goals?</a:t>
            </a:r>
          </a:p>
          <a:p>
            <a:pPr marL="457200" indent="-457200">
              <a:buFont typeface="Arial" panose="020B0604020202020204" pitchFamily="34" charset="0"/>
              <a:buChar char="•"/>
            </a:pPr>
            <a:r>
              <a:rPr lang="nl-NL" sz="2800" dirty="0" err="1"/>
              <a:t>anticipate</a:t>
            </a:r>
            <a:r>
              <a:rPr lang="nl-NL" sz="2800" dirty="0"/>
              <a:t> on student questioning?</a:t>
            </a:r>
          </a:p>
          <a:p>
            <a:pPr marL="457200" indent="-457200">
              <a:buFont typeface="Arial" panose="020B0604020202020204" pitchFamily="34" charset="0"/>
              <a:buChar char="•"/>
            </a:pPr>
            <a:endParaRPr lang="nl-NL" sz="2800" dirty="0"/>
          </a:p>
          <a:p>
            <a:r>
              <a:rPr lang="nl-NL" sz="2800" dirty="0"/>
              <a:t>How </a:t>
            </a:r>
            <a:r>
              <a:rPr lang="nl-NL" sz="2800" dirty="0" err="1"/>
              <a:t>to</a:t>
            </a:r>
            <a:r>
              <a:rPr lang="nl-NL" sz="2800" dirty="0"/>
              <a:t> guide </a:t>
            </a:r>
            <a:r>
              <a:rPr lang="nl-NL" sz="2800" dirty="0" err="1"/>
              <a:t>diversity</a:t>
            </a:r>
            <a:r>
              <a:rPr lang="nl-NL" sz="2800" dirty="0"/>
              <a:t> in student questioning?</a:t>
            </a:r>
          </a:p>
          <a:p>
            <a:pPr marL="457200" indent="-457200">
              <a:buFont typeface="Arial" panose="020B0604020202020204" pitchFamily="34" charset="0"/>
              <a:buChar char="•"/>
            </a:pPr>
            <a:r>
              <a:rPr lang="nl-NL" sz="2800" dirty="0"/>
              <a:t>Classroom management?</a:t>
            </a:r>
          </a:p>
          <a:p>
            <a:pPr marL="457200" indent="-457200">
              <a:buFont typeface="Arial" panose="020B0604020202020204" pitchFamily="34" charset="0"/>
              <a:buChar char="•"/>
            </a:pPr>
            <a:r>
              <a:rPr lang="nl-NL" sz="2800" dirty="0" err="1"/>
              <a:t>Optimalise</a:t>
            </a:r>
            <a:r>
              <a:rPr lang="nl-NL" sz="2800" dirty="0"/>
              <a:t> </a:t>
            </a:r>
            <a:r>
              <a:rPr lang="nl-NL" sz="2800" dirty="0" err="1"/>
              <a:t>learning</a:t>
            </a:r>
            <a:r>
              <a:rPr lang="nl-NL" sz="2800" dirty="0"/>
              <a:t> </a:t>
            </a:r>
            <a:r>
              <a:rPr lang="nl-NL" sz="2800" dirty="0" err="1"/>
              <a:t>outcomes</a:t>
            </a:r>
            <a:r>
              <a:rPr lang="nl-NL" sz="2800" dirty="0"/>
              <a:t>?</a:t>
            </a:r>
          </a:p>
          <a:p>
            <a:pPr marL="457200" indent="-457200">
              <a:buFont typeface="Arial" panose="020B0604020202020204" pitchFamily="34" charset="0"/>
              <a:buChar char="•"/>
            </a:pPr>
            <a:r>
              <a:rPr lang="nl-NL" sz="2800" dirty="0"/>
              <a:t>Built </a:t>
            </a:r>
            <a:r>
              <a:rPr lang="nl-NL" sz="2800" dirty="0" err="1"/>
              <a:t>collective</a:t>
            </a:r>
            <a:r>
              <a:rPr lang="nl-NL" sz="2800" dirty="0"/>
              <a:t> </a:t>
            </a:r>
            <a:r>
              <a:rPr lang="nl-NL" sz="2800" dirty="0" err="1"/>
              <a:t>knowledge</a:t>
            </a:r>
            <a:r>
              <a:rPr lang="nl-NL" sz="2800" dirty="0"/>
              <a:t>?</a:t>
            </a:r>
          </a:p>
          <a:p>
            <a:pPr marL="457200" indent="-457200">
              <a:buFont typeface="Arial" panose="020B0604020202020204" pitchFamily="34" charset="0"/>
              <a:buChar char="•"/>
            </a:pPr>
            <a:endParaRPr lang="nl-NL" sz="2800" dirty="0"/>
          </a:p>
          <a:p>
            <a:r>
              <a:rPr lang="nl-NL" sz="2800" dirty="0"/>
              <a:t>How </a:t>
            </a:r>
            <a:r>
              <a:rPr lang="nl-NL" sz="2800" dirty="0" err="1"/>
              <a:t>to</a:t>
            </a:r>
            <a:r>
              <a:rPr lang="nl-NL" sz="2800" dirty="0"/>
              <a:t> monitor </a:t>
            </a:r>
            <a:r>
              <a:rPr lang="nl-NL" sz="2800" dirty="0" err="1"/>
              <a:t>and</a:t>
            </a:r>
            <a:r>
              <a:rPr lang="nl-NL" sz="2800" dirty="0"/>
              <a:t> </a:t>
            </a:r>
            <a:r>
              <a:rPr lang="nl-NL" sz="2800" dirty="0" err="1"/>
              <a:t>evaluate</a:t>
            </a:r>
            <a:r>
              <a:rPr lang="nl-NL" sz="2800" dirty="0"/>
              <a:t> </a:t>
            </a:r>
            <a:r>
              <a:rPr lang="nl-NL" sz="2800" dirty="0" err="1"/>
              <a:t>learning</a:t>
            </a:r>
            <a:r>
              <a:rPr lang="nl-NL" sz="2800" dirty="0"/>
              <a:t> </a:t>
            </a:r>
            <a:r>
              <a:rPr lang="nl-NL" sz="2800" dirty="0" err="1"/>
              <a:t>outcomes</a:t>
            </a:r>
            <a:r>
              <a:rPr lang="nl-NL" sz="2800" dirty="0"/>
              <a:t>?</a:t>
            </a:r>
          </a:p>
          <a:p>
            <a:pPr marL="457200" indent="-457200">
              <a:buFont typeface="Arial" panose="020B0604020202020204" pitchFamily="34" charset="0"/>
              <a:buChar char="•"/>
            </a:pPr>
            <a:r>
              <a:rPr lang="nl-NL" sz="2800" dirty="0" err="1"/>
              <a:t>Measure</a:t>
            </a:r>
            <a:r>
              <a:rPr lang="nl-NL" sz="2800" dirty="0"/>
              <a:t> </a:t>
            </a:r>
            <a:r>
              <a:rPr lang="nl-NL" sz="2800" dirty="0" err="1"/>
              <a:t>individual</a:t>
            </a:r>
            <a:r>
              <a:rPr lang="nl-NL" sz="2800" dirty="0"/>
              <a:t> </a:t>
            </a:r>
            <a:r>
              <a:rPr lang="nl-NL" sz="2800" dirty="0" err="1"/>
              <a:t>progress</a:t>
            </a:r>
            <a:r>
              <a:rPr lang="nl-NL" sz="2800" dirty="0"/>
              <a:t>?</a:t>
            </a:r>
          </a:p>
          <a:p>
            <a:pPr marL="457200" indent="-457200">
              <a:buFont typeface="Arial" panose="020B0604020202020204" pitchFamily="34" charset="0"/>
              <a:buChar char="•"/>
            </a:pPr>
            <a:r>
              <a:rPr lang="nl-NL" sz="2800" dirty="0" err="1"/>
              <a:t>Assess</a:t>
            </a:r>
            <a:r>
              <a:rPr lang="nl-NL" sz="2800" dirty="0"/>
              <a:t> curriculum goals?</a:t>
            </a:r>
          </a:p>
          <a:p>
            <a:pPr marL="457200" indent="-457200">
              <a:buFont typeface="Arial" panose="020B0604020202020204" pitchFamily="34" charset="0"/>
              <a:buChar char="•"/>
            </a:pPr>
            <a:endParaRPr lang="nl-NL" sz="2800" dirty="0"/>
          </a:p>
          <a:p>
            <a:endParaRPr lang="nl-NL" sz="2800" dirty="0"/>
          </a:p>
          <a:p>
            <a:endParaRPr lang="nl-NL" sz="2800" dirty="0"/>
          </a:p>
          <a:p>
            <a:r>
              <a:rPr lang="nl-NL" sz="2800" dirty="0"/>
              <a:t> </a:t>
            </a:r>
          </a:p>
          <a:p>
            <a:r>
              <a:rPr lang="nl-NL" sz="2800" dirty="0"/>
              <a:t> </a:t>
            </a:r>
          </a:p>
          <a:p>
            <a:endParaRPr lang="nl-NL" sz="2800" dirty="0"/>
          </a:p>
        </p:txBody>
      </p:sp>
      <p:sp>
        <p:nvSpPr>
          <p:cNvPr id="16" name="TextBox 1"/>
          <p:cNvSpPr txBox="1"/>
          <p:nvPr/>
        </p:nvSpPr>
        <p:spPr>
          <a:xfrm>
            <a:off x="0" y="740835"/>
            <a:ext cx="6681823" cy="769441"/>
          </a:xfrm>
          <a:prstGeom prst="rect">
            <a:avLst/>
          </a:prstGeom>
          <a:noFill/>
        </p:spPr>
        <p:txBody>
          <a:bodyPr vert="horz" wrap="square" rtlCol="0">
            <a:spAutoFit/>
          </a:bodyPr>
          <a:lstStyle/>
          <a:p>
            <a:pPr algn="ctr"/>
            <a:r>
              <a:rPr lang="nl-NL" sz="4400" dirty="0" err="1">
                <a:solidFill>
                  <a:prstClr val="black"/>
                </a:solidFill>
                <a:ea typeface="+mj-ea"/>
                <a:cs typeface="+mj-cs"/>
              </a:rPr>
              <a:t>Challenges</a:t>
            </a:r>
            <a:r>
              <a:rPr lang="nl-NL" sz="4400" dirty="0">
                <a:solidFill>
                  <a:prstClr val="black"/>
                </a:solidFill>
                <a:ea typeface="+mj-ea"/>
                <a:cs typeface="+mj-cs"/>
              </a:rPr>
              <a:t> </a:t>
            </a:r>
            <a:r>
              <a:rPr lang="nl-NL" sz="4400" dirty="0" err="1">
                <a:solidFill>
                  <a:prstClr val="black"/>
                </a:solidFill>
                <a:ea typeface="+mj-ea"/>
                <a:cs typeface="+mj-cs"/>
              </a:rPr>
              <a:t>for</a:t>
            </a:r>
            <a:r>
              <a:rPr lang="nl-NL" sz="4400" dirty="0">
                <a:solidFill>
                  <a:prstClr val="black"/>
                </a:solidFill>
                <a:ea typeface="+mj-ea"/>
                <a:cs typeface="+mj-cs"/>
              </a:rPr>
              <a:t> </a:t>
            </a:r>
            <a:r>
              <a:rPr lang="nl-NL" sz="4400" dirty="0" err="1">
                <a:solidFill>
                  <a:prstClr val="black"/>
                </a:solidFill>
                <a:ea typeface="+mj-ea"/>
                <a:cs typeface="+mj-cs"/>
              </a:rPr>
              <a:t>teachers</a:t>
            </a:r>
            <a:r>
              <a:rPr lang="nl-NL" sz="4400" dirty="0">
                <a:solidFill>
                  <a:prstClr val="black"/>
                </a:solidFill>
                <a:ea typeface="+mj-ea"/>
                <a:cs typeface="+mj-cs"/>
              </a:rPr>
              <a:t>?</a:t>
            </a:r>
          </a:p>
        </p:txBody>
      </p:sp>
      <p:sp>
        <p:nvSpPr>
          <p:cNvPr id="2" name="Rechthoek 1"/>
          <p:cNvSpPr/>
          <p:nvPr/>
        </p:nvSpPr>
        <p:spPr>
          <a:xfrm>
            <a:off x="615503" y="7774216"/>
            <a:ext cx="9001001" cy="800219"/>
          </a:xfrm>
          <a:prstGeom prst="rect">
            <a:avLst/>
          </a:prstGeom>
        </p:spPr>
        <p:txBody>
          <a:bodyPr wrap="square">
            <a:spAutoFit/>
          </a:bodyPr>
          <a:lstStyle/>
          <a:p>
            <a:r>
              <a:rPr lang="nl-NL" sz="2800" dirty="0"/>
              <a:t>Teachers face multiple </a:t>
            </a:r>
            <a:r>
              <a:rPr lang="nl-NL" sz="2800" dirty="0" err="1"/>
              <a:t>challenges</a:t>
            </a:r>
            <a:r>
              <a:rPr lang="nl-NL" sz="2800" dirty="0"/>
              <a:t> </a:t>
            </a:r>
            <a:r>
              <a:rPr lang="nl-NL" sz="2800" dirty="0" err="1"/>
              <a:t>during</a:t>
            </a:r>
            <a:r>
              <a:rPr lang="nl-NL" sz="2800" dirty="0"/>
              <a:t> </a:t>
            </a:r>
            <a:r>
              <a:rPr lang="nl-NL" sz="2800" dirty="0" err="1"/>
              <a:t>implementation</a:t>
            </a:r>
            <a:r>
              <a:rPr lang="nl-NL" sz="2800" dirty="0"/>
              <a:t> </a:t>
            </a:r>
          </a:p>
          <a:p>
            <a:r>
              <a:rPr lang="nl-NL" dirty="0"/>
              <a:t>(</a:t>
            </a:r>
            <a:r>
              <a:rPr lang="nl-NL" dirty="0" err="1"/>
              <a:t>Chin</a:t>
            </a:r>
            <a:r>
              <a:rPr lang="nl-NL" dirty="0"/>
              <a:t> &amp; </a:t>
            </a:r>
            <a:r>
              <a:rPr lang="nl-NL" dirty="0" err="1"/>
              <a:t>Osborne</a:t>
            </a:r>
            <a:r>
              <a:rPr lang="nl-NL" dirty="0"/>
              <a:t>, 2008 </a:t>
            </a:r>
            <a:r>
              <a:rPr lang="nl-NL" dirty="0" err="1"/>
              <a:t>Aguiar</a:t>
            </a:r>
            <a:r>
              <a:rPr lang="nl-NL" dirty="0"/>
              <a:t>, Mortimer &amp; Scott, 2009; </a:t>
            </a:r>
            <a:r>
              <a:rPr lang="nl-NL" dirty="0" err="1"/>
              <a:t>Nardone</a:t>
            </a:r>
            <a:r>
              <a:rPr lang="nl-NL" dirty="0"/>
              <a:t> &amp; Lee, 2011; Polman, 2004 )</a:t>
            </a:r>
          </a:p>
        </p:txBody>
      </p:sp>
      <p:pic>
        <p:nvPicPr>
          <p:cNvPr id="17" name="Afbeelding 16"/>
          <p:cNvPicPr>
            <a:picLocks noChangeAspect="1"/>
          </p:cNvPicPr>
          <p:nvPr/>
        </p:nvPicPr>
        <p:blipFill>
          <a:blip r:embed="rId2"/>
          <a:stretch>
            <a:fillRect/>
          </a:stretch>
        </p:blipFill>
        <p:spPr>
          <a:xfrm>
            <a:off x="7303613" y="0"/>
            <a:ext cx="2857500" cy="1905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615504" y="1636688"/>
            <a:ext cx="237566" cy="646331"/>
          </a:xfrm>
          <a:prstGeom prst="rect">
            <a:avLst/>
          </a:prstGeom>
          <a:noFill/>
        </p:spPr>
        <p:txBody>
          <a:bodyPr wrap="none" rtlCol="0">
            <a:spAutoFit/>
          </a:bodyPr>
          <a:lstStyle/>
          <a:p>
            <a:r>
              <a:rPr lang="en-US" dirty="0"/>
              <a:t> </a:t>
            </a:r>
            <a:endParaRPr lang="nl-NL" dirty="0"/>
          </a:p>
          <a:p>
            <a:endParaRPr lang="nl-NL" dirty="0"/>
          </a:p>
        </p:txBody>
      </p:sp>
      <p:sp>
        <p:nvSpPr>
          <p:cNvPr id="12" name="Rectangle 11"/>
          <p:cNvSpPr/>
          <p:nvPr/>
        </p:nvSpPr>
        <p:spPr>
          <a:xfrm>
            <a:off x="3279800" y="628576"/>
            <a:ext cx="3240360" cy="769441"/>
          </a:xfrm>
          <a:prstGeom prst="rect">
            <a:avLst/>
          </a:prstGeom>
        </p:spPr>
        <p:txBody>
          <a:bodyPr wrap="square">
            <a:spAutoFit/>
          </a:bodyPr>
          <a:lstStyle/>
          <a:p>
            <a:pPr lvl="0"/>
            <a:r>
              <a:rPr lang="nl-NL" sz="4400" dirty="0">
                <a:solidFill>
                  <a:prstClr val="black"/>
                </a:solidFill>
                <a:ea typeface="+mj-ea"/>
                <a:cs typeface="+mj-cs"/>
              </a:rPr>
              <a:t>Solutions?</a:t>
            </a:r>
            <a:endParaRPr lang="nl-NL" sz="2800" b="1" dirty="0">
              <a:solidFill>
                <a:prstClr val="black"/>
              </a:solidFill>
            </a:endParaRPr>
          </a:p>
        </p:txBody>
      </p:sp>
      <p:sp>
        <p:nvSpPr>
          <p:cNvPr id="15" name="TextBox 14"/>
          <p:cNvSpPr txBox="1"/>
          <p:nvPr/>
        </p:nvSpPr>
        <p:spPr>
          <a:xfrm>
            <a:off x="853239" y="1695368"/>
            <a:ext cx="9616504" cy="1815882"/>
          </a:xfrm>
          <a:prstGeom prst="rect">
            <a:avLst/>
          </a:prstGeom>
          <a:noFill/>
        </p:spPr>
        <p:txBody>
          <a:bodyPr wrap="square" rtlCol="0">
            <a:spAutoFit/>
          </a:bodyPr>
          <a:lstStyle/>
          <a:p>
            <a:r>
              <a:rPr lang="en-GB" sz="2800" dirty="0"/>
              <a:t>Need for scaffolds which provide:</a:t>
            </a:r>
            <a:r>
              <a:rPr lang="en-GB" sz="2800" dirty="0">
                <a:solidFill>
                  <a:srgbClr val="FF0000"/>
                </a:solidFill>
              </a:rPr>
              <a:t> “structured freedom”</a:t>
            </a:r>
          </a:p>
          <a:p>
            <a:endParaRPr lang="en-GB" sz="2800" dirty="0"/>
          </a:p>
          <a:p>
            <a:r>
              <a:rPr lang="en-GB" sz="2800" dirty="0"/>
              <a:t>The </a:t>
            </a:r>
            <a:r>
              <a:rPr lang="en-GB" sz="2800" dirty="0">
                <a:solidFill>
                  <a:srgbClr val="FF0000"/>
                </a:solidFill>
              </a:rPr>
              <a:t>freedom</a:t>
            </a:r>
            <a:r>
              <a:rPr lang="en-GB" sz="2800" dirty="0"/>
              <a:t> to </a:t>
            </a:r>
            <a:r>
              <a:rPr lang="en-GB" sz="2800" dirty="0">
                <a:solidFill>
                  <a:srgbClr val="0070C0"/>
                </a:solidFill>
              </a:rPr>
              <a:t>inquire into a topic of interest </a:t>
            </a:r>
            <a:r>
              <a:rPr lang="en-GB" sz="2800" dirty="0"/>
              <a:t>in balance </a:t>
            </a:r>
          </a:p>
          <a:p>
            <a:r>
              <a:rPr lang="en-GB" sz="2800" dirty="0"/>
              <a:t>with </a:t>
            </a:r>
            <a:r>
              <a:rPr lang="en-GB" sz="2800" dirty="0">
                <a:solidFill>
                  <a:srgbClr val="FF0000"/>
                </a:solidFill>
              </a:rPr>
              <a:t>structure</a:t>
            </a:r>
            <a:r>
              <a:rPr lang="en-GB" sz="2800" dirty="0"/>
              <a:t> to </a:t>
            </a:r>
            <a:r>
              <a:rPr lang="en-GB" sz="2800" dirty="0">
                <a:solidFill>
                  <a:srgbClr val="0070C0"/>
                </a:solidFill>
              </a:rPr>
              <a:t>attain curricular objectives</a:t>
            </a:r>
            <a:r>
              <a:rPr lang="en-GB" sz="2800" dirty="0"/>
              <a:t>.</a:t>
            </a:r>
            <a:endParaRPr lang="nl-NL" sz="2800" dirty="0"/>
          </a:p>
        </p:txBody>
      </p:sp>
      <p:pic>
        <p:nvPicPr>
          <p:cNvPr id="26626" name="Picture 2" descr="https://encrypted-tbn0.gstatic.com/images?q=tbn:ANd9GcSVlBBTueHtGD2F02UybpuxaOlWihZcVeXItYapkfeOsgtUMUgv">
            <a:hlinkClick r:id="rId3"/>
          </p:cNvPr>
          <p:cNvPicPr>
            <a:picLocks noChangeAspect="1" noChangeArrowheads="1"/>
          </p:cNvPicPr>
          <p:nvPr/>
        </p:nvPicPr>
        <p:blipFill>
          <a:blip r:embed="rId4" cstate="print"/>
          <a:srcRect/>
          <a:stretch>
            <a:fillRect/>
          </a:stretch>
        </p:blipFill>
        <p:spPr bwMode="auto">
          <a:xfrm>
            <a:off x="1767632" y="4156968"/>
            <a:ext cx="5534025" cy="3810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solidFill>
                  <a:prstClr val="black"/>
                </a:solidFill>
                <a:latin typeface="+mn-lt"/>
              </a:rPr>
              <a:t>Method?</a:t>
            </a:r>
          </a:p>
        </p:txBody>
      </p:sp>
      <p:sp>
        <p:nvSpPr>
          <p:cNvPr id="3" name="Tijdelijke aanduiding voor inhoud 2"/>
          <p:cNvSpPr>
            <a:spLocks noGrp="1"/>
          </p:cNvSpPr>
          <p:nvPr>
            <p:ph idx="1"/>
          </p:nvPr>
        </p:nvSpPr>
        <p:spPr/>
        <p:txBody>
          <a:bodyPr>
            <a:normAutofit/>
          </a:bodyPr>
          <a:lstStyle/>
          <a:p>
            <a:r>
              <a:rPr lang="nl-NL" dirty="0"/>
              <a:t>design-</a:t>
            </a:r>
            <a:r>
              <a:rPr lang="nl-NL" dirty="0" err="1"/>
              <a:t>based</a:t>
            </a:r>
            <a:r>
              <a:rPr lang="nl-NL" dirty="0"/>
              <a:t> research</a:t>
            </a:r>
          </a:p>
          <a:p>
            <a:pPr lvl="1"/>
            <a:r>
              <a:rPr lang="nl-NL" dirty="0"/>
              <a:t>4 </a:t>
            </a:r>
            <a:r>
              <a:rPr lang="nl-NL" dirty="0" err="1"/>
              <a:t>years</a:t>
            </a:r>
            <a:endParaRPr lang="nl-NL" dirty="0"/>
          </a:p>
          <a:p>
            <a:pPr lvl="1"/>
            <a:r>
              <a:rPr lang="nl-NL" dirty="0"/>
              <a:t>3 schools</a:t>
            </a:r>
          </a:p>
          <a:p>
            <a:pPr lvl="1"/>
            <a:r>
              <a:rPr lang="nl-NL" dirty="0"/>
              <a:t>25 </a:t>
            </a:r>
            <a:r>
              <a:rPr lang="nl-NL" dirty="0" err="1"/>
              <a:t>teachers</a:t>
            </a:r>
            <a:endParaRPr lang="nl-NL" dirty="0"/>
          </a:p>
          <a:p>
            <a:pPr lvl="1"/>
            <a:r>
              <a:rPr lang="nl-NL" dirty="0"/>
              <a:t>400 </a:t>
            </a:r>
            <a:r>
              <a:rPr lang="nl-NL" dirty="0" err="1"/>
              <a:t>pupils</a:t>
            </a:r>
            <a:endParaRPr lang="nl-NL" dirty="0"/>
          </a:p>
          <a:p>
            <a:pPr lvl="1"/>
            <a:endParaRPr lang="nl-NL" dirty="0"/>
          </a:p>
          <a:p>
            <a:r>
              <a:rPr lang="nl-NL" dirty="0" err="1"/>
              <a:t>principle-based</a:t>
            </a:r>
            <a:r>
              <a:rPr lang="nl-NL" dirty="0"/>
              <a:t> scenario</a:t>
            </a:r>
          </a:p>
          <a:p>
            <a:pPr lvl="1"/>
            <a:r>
              <a:rPr lang="nl-NL" dirty="0" err="1"/>
              <a:t>based</a:t>
            </a:r>
            <a:r>
              <a:rPr lang="nl-NL" dirty="0"/>
              <a:t> on 4 design principles</a:t>
            </a:r>
          </a:p>
          <a:p>
            <a:pPr lvl="1"/>
            <a:r>
              <a:rPr lang="nl-NL" dirty="0" err="1"/>
              <a:t>flexible</a:t>
            </a:r>
            <a:endParaRPr lang="nl-NL" dirty="0"/>
          </a:p>
          <a:p>
            <a:pPr lvl="1"/>
            <a:r>
              <a:rPr lang="nl-NL" dirty="0" err="1"/>
              <a:t>adaptable</a:t>
            </a:r>
            <a:endParaRPr lang="nl-NL" dirty="0"/>
          </a:p>
        </p:txBody>
      </p:sp>
      <p:pic>
        <p:nvPicPr>
          <p:cNvPr id="5" name="Afbeelding 4"/>
          <p:cNvPicPr>
            <a:picLocks noChangeAspect="1"/>
          </p:cNvPicPr>
          <p:nvPr/>
        </p:nvPicPr>
        <p:blipFill>
          <a:blip r:embed="rId3"/>
          <a:stretch>
            <a:fillRect/>
          </a:stretch>
        </p:blipFill>
        <p:spPr>
          <a:xfrm>
            <a:off x="4283968" y="2972126"/>
            <a:ext cx="5368032" cy="2035703"/>
          </a:xfrm>
          <a:prstGeom prst="rect">
            <a:avLst/>
          </a:prstGeom>
        </p:spPr>
      </p:pic>
    </p:spTree>
    <p:extLst>
      <p:ext uri="{BB962C8B-B14F-4D97-AF65-F5344CB8AC3E}">
        <p14:creationId xmlns:p14="http://schemas.microsoft.com/office/powerpoint/2010/main" val="2165626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hoek 25"/>
          <p:cNvSpPr/>
          <p:nvPr/>
        </p:nvSpPr>
        <p:spPr>
          <a:xfrm>
            <a:off x="2821231" y="322114"/>
            <a:ext cx="4530407" cy="769441"/>
          </a:xfrm>
          <a:prstGeom prst="rect">
            <a:avLst/>
          </a:prstGeom>
        </p:spPr>
        <p:txBody>
          <a:bodyPr wrap="none">
            <a:spAutoFit/>
          </a:bodyPr>
          <a:lstStyle/>
          <a:p>
            <a:r>
              <a:rPr lang="nl-NL" sz="4400" dirty="0">
                <a:solidFill>
                  <a:prstClr val="black"/>
                </a:solidFill>
                <a:ea typeface="+mj-ea"/>
                <a:cs typeface="+mj-cs"/>
              </a:rPr>
              <a:t>4 Design-principles</a:t>
            </a:r>
            <a:endParaRPr lang="nl-NL" dirty="0"/>
          </a:p>
        </p:txBody>
      </p:sp>
      <p:grpSp>
        <p:nvGrpSpPr>
          <p:cNvPr id="7" name="Groep 6"/>
          <p:cNvGrpSpPr/>
          <p:nvPr/>
        </p:nvGrpSpPr>
        <p:grpSpPr>
          <a:xfrm>
            <a:off x="1309316" y="1924720"/>
            <a:ext cx="3531945" cy="2964083"/>
            <a:chOff x="1309316" y="1924720"/>
            <a:chExt cx="3531945" cy="2964083"/>
          </a:xfrm>
        </p:grpSpPr>
        <p:pic>
          <p:nvPicPr>
            <p:cNvPr id="30"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9316" y="1924720"/>
              <a:ext cx="3504132" cy="219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hthoek 3"/>
            <p:cNvSpPr>
              <a:spLocks noChangeArrowheads="1"/>
            </p:cNvSpPr>
            <p:nvPr/>
          </p:nvSpPr>
          <p:spPr bwMode="auto">
            <a:xfrm>
              <a:off x="1839640" y="4242472"/>
              <a:ext cx="30016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nl-NL" sz="1800" dirty="0" err="1"/>
                <a:t>acknowledge</a:t>
              </a:r>
              <a:r>
                <a:rPr lang="nl-NL" altLang="nl-NL" sz="1800" dirty="0"/>
                <a:t> </a:t>
              </a:r>
              <a:r>
                <a:rPr lang="nl-NL" altLang="nl-NL" sz="1800" dirty="0" err="1"/>
                <a:t>learning</a:t>
              </a:r>
              <a:endParaRPr lang="nl-NL" altLang="nl-NL" sz="1800" dirty="0"/>
            </a:p>
            <a:p>
              <a:pPr algn="ctr"/>
              <a:r>
                <a:rPr lang="nl-NL" altLang="nl-NL" sz="1800" dirty="0" err="1"/>
                <a:t>potential</a:t>
              </a:r>
              <a:r>
                <a:rPr lang="nl-NL" altLang="nl-NL" sz="1800" dirty="0"/>
                <a:t> in questioning</a:t>
              </a:r>
            </a:p>
          </p:txBody>
        </p:sp>
      </p:grpSp>
      <p:grpSp>
        <p:nvGrpSpPr>
          <p:cNvPr id="36" name="Groep 35"/>
          <p:cNvGrpSpPr/>
          <p:nvPr/>
        </p:nvGrpSpPr>
        <p:grpSpPr>
          <a:xfrm>
            <a:off x="5462498" y="2066771"/>
            <a:ext cx="2882701" cy="2698496"/>
            <a:chOff x="5462498" y="2066771"/>
            <a:chExt cx="2882701" cy="2698496"/>
          </a:xfrm>
        </p:grpSpPr>
        <p:pic>
          <p:nvPicPr>
            <p:cNvPr id="29"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2498" y="2066771"/>
              <a:ext cx="2684844" cy="178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hthoek 11"/>
            <p:cNvSpPr>
              <a:spLocks noChangeArrowheads="1"/>
            </p:cNvSpPr>
            <p:nvPr/>
          </p:nvSpPr>
          <p:spPr bwMode="auto">
            <a:xfrm>
              <a:off x="5462498" y="4118936"/>
              <a:ext cx="28827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nl-NL" sz="1800" dirty="0" err="1"/>
                <a:t>provide</a:t>
              </a:r>
              <a:r>
                <a:rPr lang="nl-NL" altLang="nl-NL" sz="1800" dirty="0"/>
                <a:t> </a:t>
              </a:r>
              <a:r>
                <a:rPr lang="nl-NL" altLang="nl-NL" sz="1800" dirty="0" err="1"/>
                <a:t>conceptual</a:t>
              </a:r>
              <a:endParaRPr lang="nl-NL" altLang="nl-NL" sz="1800" dirty="0"/>
            </a:p>
            <a:p>
              <a:pPr algn="ctr"/>
              <a:r>
                <a:rPr lang="nl-NL" altLang="nl-NL" sz="1800" dirty="0"/>
                <a:t>focus </a:t>
              </a:r>
              <a:r>
                <a:rPr lang="nl-NL" altLang="nl-NL" sz="1800" dirty="0" err="1"/>
                <a:t>for</a:t>
              </a:r>
              <a:r>
                <a:rPr lang="nl-NL" altLang="nl-NL" sz="1800" dirty="0"/>
                <a:t> questioning</a:t>
              </a:r>
            </a:p>
          </p:txBody>
        </p:sp>
      </p:grpSp>
      <p:grpSp>
        <p:nvGrpSpPr>
          <p:cNvPr id="38" name="Groep 37"/>
          <p:cNvGrpSpPr/>
          <p:nvPr/>
        </p:nvGrpSpPr>
        <p:grpSpPr>
          <a:xfrm>
            <a:off x="5296024" y="5263386"/>
            <a:ext cx="2937579" cy="2805722"/>
            <a:chOff x="5296024" y="5263386"/>
            <a:chExt cx="2937579" cy="2805722"/>
          </a:xfrm>
        </p:grpSpPr>
        <p:pic>
          <p:nvPicPr>
            <p:cNvPr id="28" name="Afbeelding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6024" y="5263386"/>
              <a:ext cx="2937579" cy="213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hthoek 14"/>
            <p:cNvSpPr>
              <a:spLocks noChangeArrowheads="1"/>
            </p:cNvSpPr>
            <p:nvPr/>
          </p:nvSpPr>
          <p:spPr bwMode="auto">
            <a:xfrm>
              <a:off x="5345762" y="7422777"/>
              <a:ext cx="27836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nl-NL" sz="1800" dirty="0" err="1"/>
                <a:t>visualize</a:t>
              </a:r>
              <a:r>
                <a:rPr lang="nl-NL" altLang="nl-NL" sz="1800" dirty="0"/>
                <a:t> </a:t>
              </a:r>
              <a:r>
                <a:rPr lang="nl-NL" altLang="nl-NL" sz="1800" dirty="0" err="1"/>
                <a:t>the</a:t>
              </a:r>
              <a:r>
                <a:rPr lang="nl-NL" altLang="nl-NL" sz="1800" dirty="0"/>
                <a:t> </a:t>
              </a:r>
            </a:p>
            <a:p>
              <a:pPr algn="ctr"/>
              <a:r>
                <a:rPr lang="nl-NL" altLang="nl-NL" sz="1800" dirty="0"/>
                <a:t>questioning </a:t>
              </a:r>
              <a:r>
                <a:rPr lang="nl-NL" altLang="nl-NL" sz="1800" dirty="0" err="1"/>
                <a:t>process</a:t>
              </a:r>
              <a:endParaRPr lang="nl-NL" altLang="nl-NL" sz="1800" dirty="0"/>
            </a:p>
          </p:txBody>
        </p:sp>
      </p:grpSp>
      <p:grpSp>
        <p:nvGrpSpPr>
          <p:cNvPr id="37" name="Groep 36"/>
          <p:cNvGrpSpPr/>
          <p:nvPr/>
        </p:nvGrpSpPr>
        <p:grpSpPr>
          <a:xfrm>
            <a:off x="1500049" y="5409876"/>
            <a:ext cx="2884904" cy="2632380"/>
            <a:chOff x="1500049" y="5409876"/>
            <a:chExt cx="2884904" cy="2632380"/>
          </a:xfrm>
        </p:grpSpPr>
        <p:sp>
          <p:nvSpPr>
            <p:cNvPr id="33" name="Rechthoek 12"/>
            <p:cNvSpPr>
              <a:spLocks noChangeArrowheads="1"/>
            </p:cNvSpPr>
            <p:nvPr/>
          </p:nvSpPr>
          <p:spPr bwMode="auto">
            <a:xfrm>
              <a:off x="1500049" y="7395925"/>
              <a:ext cx="2884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nl-NL" sz="1800" dirty="0" err="1"/>
                <a:t>organize</a:t>
              </a:r>
              <a:r>
                <a:rPr lang="nl-NL" altLang="nl-NL" sz="1800" dirty="0"/>
                <a:t> </a:t>
              </a:r>
              <a:r>
                <a:rPr lang="nl-NL" altLang="nl-NL" sz="1800" dirty="0" err="1"/>
                <a:t>collective</a:t>
              </a:r>
              <a:r>
                <a:rPr lang="nl-NL" altLang="nl-NL" sz="1800" dirty="0"/>
                <a:t> </a:t>
              </a:r>
              <a:r>
                <a:rPr lang="nl-NL" altLang="nl-NL" sz="1800" dirty="0" err="1"/>
                <a:t>responsibility</a:t>
              </a:r>
              <a:endParaRPr lang="nl-NL" altLang="nl-NL" sz="1800" dirty="0"/>
            </a:p>
          </p:txBody>
        </p:sp>
        <p:pic>
          <p:nvPicPr>
            <p:cNvPr id="35" name="Afbeelding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21319" y="5409876"/>
              <a:ext cx="2642363" cy="183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375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1737</Words>
  <Application>Microsoft Office PowerPoint</Application>
  <PresentationFormat>Aangepast</PresentationFormat>
  <Paragraphs>387</Paragraphs>
  <Slides>51</Slides>
  <Notes>13</Notes>
  <HiddenSlides>0</HiddenSlides>
  <MMClips>0</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51</vt:i4>
      </vt:variant>
    </vt:vector>
  </HeadingPairs>
  <TitlesOfParts>
    <vt:vector size="65" baseType="lpstr">
      <vt:lpstr>Calibri - 36</vt:lpstr>
      <vt:lpstr>Comic Sans MS - 36</vt:lpstr>
      <vt:lpstr>Calibri - 22</vt:lpstr>
      <vt:lpstr>Arial - 28</vt:lpstr>
      <vt:lpstr>Arial - 24</vt:lpstr>
      <vt:lpstr>Arial - 13</vt:lpstr>
      <vt:lpstr>Wingdings</vt:lpstr>
      <vt:lpstr>Times New Roman</vt:lpstr>
      <vt:lpstr>Verdana</vt:lpstr>
      <vt:lpstr>Comic Sans MS - 43</vt:lpstr>
      <vt:lpstr>Calibri</vt:lpstr>
      <vt:lpstr>Calibri - 26</vt:lpstr>
      <vt:lpstr>Arial</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Method?</vt:lpstr>
      <vt:lpstr>PowerPoint-presentatie</vt:lpstr>
      <vt:lpstr>5 Phases in scenario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Prompt wonderment?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Objectives of evaluation</vt:lpstr>
      <vt:lpstr>PowerPoint-presentatie</vt:lpstr>
      <vt:lpstr>PowerPoint-presentatie</vt:lpstr>
      <vt:lpstr>PowerPoint-presentatie</vt:lpstr>
      <vt:lpstr>PowerPoint-presentatie</vt:lpstr>
      <vt:lpstr>PowerPoint-presentatie</vt:lpstr>
      <vt:lpstr>Blobtree</vt:lpstr>
      <vt:lpstr>PowerPoint-presentatie</vt:lpstr>
      <vt:lpstr>PowerPoint-presentatie</vt:lpstr>
      <vt:lpstr>Interested to know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Stokhof Harry</dc:creator>
  <cp:lastModifiedBy>Stokhof Harry</cp:lastModifiedBy>
  <cp:revision>1</cp:revision>
  <dcterms:created xsi:type="dcterms:W3CDTF">2019-11-22T10:06:28Z</dcterms:created>
  <dcterms:modified xsi:type="dcterms:W3CDTF">2019-11-25T18:25:28Z</dcterms:modified>
</cp:coreProperties>
</file>